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8"/>
  </p:notesMasterIdLst>
  <p:sldIdLst>
    <p:sldId id="256" r:id="rId2"/>
    <p:sldId id="419" r:id="rId3"/>
    <p:sldId id="460" r:id="rId4"/>
    <p:sldId id="461" r:id="rId5"/>
    <p:sldId id="427" r:id="rId6"/>
    <p:sldId id="455" r:id="rId7"/>
    <p:sldId id="430" r:id="rId8"/>
    <p:sldId id="431" r:id="rId9"/>
    <p:sldId id="434" r:id="rId10"/>
    <p:sldId id="462" r:id="rId11"/>
    <p:sldId id="445" r:id="rId12"/>
    <p:sldId id="458" r:id="rId13"/>
    <p:sldId id="463" r:id="rId14"/>
    <p:sldId id="457" r:id="rId15"/>
    <p:sldId id="351" r:id="rId16"/>
    <p:sldId id="260" r:id="rId17"/>
  </p:sldIdLst>
  <p:sldSz cx="20104100" cy="11309350"/>
  <p:notesSz cx="6797675" cy="9928225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TR - Meral USLU" initials="J-MU" lastIdx="1" clrIdx="0">
    <p:extLst>
      <p:ext uri="{19B8F6BF-5375-455C-9EA6-DF929625EA0E}">
        <p15:presenceInfo xmlns:p15="http://schemas.microsoft.com/office/powerpoint/2012/main" userId="S-1-5-21-3790495049-3783653765-999444398-75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7E8"/>
    <a:srgbClr val="F4F9FD"/>
    <a:srgbClr val="4EA193"/>
    <a:srgbClr val="8CD0CD"/>
    <a:srgbClr val="595959"/>
    <a:srgbClr val="0055B8"/>
    <a:srgbClr val="005CB9"/>
    <a:srgbClr val="F9971A"/>
    <a:srgbClr val="047FA0"/>
    <a:srgbClr val="ECF5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25" autoAdjust="0"/>
    <p:restoredTop sz="93758" autoAdjust="0"/>
  </p:normalViewPr>
  <p:slideViewPr>
    <p:cSldViewPr>
      <p:cViewPr varScale="1">
        <p:scale>
          <a:sx n="40" d="100"/>
          <a:sy n="40" d="100"/>
        </p:scale>
        <p:origin x="604" y="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rife.yorulmaz\Desktop\alus_11_veri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rife.yorulmaz\Desktop\alus_11_veri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rife.yorulmaz\Downloads\Trade_Map_-_List_of_exporters_for_the_selected_product_(Aluminium_and_articles_thereof)%20(8).xls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Boksit</a:t>
            </a:r>
            <a:r>
              <a:rPr lang="tr-TR" sz="26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Üretimi (2024 tahmini, ton)</a:t>
            </a:r>
            <a:endParaRPr lang="tr-TR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10389763779528"/>
          <c:y val="0.18994506936632924"/>
          <c:w val="0.24896102362204725"/>
          <c:h val="0.712716910386201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Alümina Üretimi (</a:t>
            </a:r>
            <a:r>
              <a:rPr lang="tr-TR" sz="26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tahmini, ton)</a:t>
            </a:r>
          </a:p>
        </c:rich>
      </c:tx>
      <c:layout>
        <c:manualLayout>
          <c:xMode val="edge"/>
          <c:yMode val="edge"/>
          <c:x val="0.1801263094491873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tr-TR" sz="2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48467679034208E-2"/>
          <c:y val="0.13384559192867213"/>
          <c:w val="0.91199645545644059"/>
          <c:h val="0.67777575995206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Sayfa1!$A$2</c:f>
              <c:strCache>
                <c:ptCount val="1"/>
                <c:pt idx="0">
                  <c:v>Dünya Alüminyum İhracatı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824810047654167E-3"/>
                  <c:y val="-1.4440513257911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96-4B2C-8FB4-1FEC5C561E96}"/>
                </c:ext>
              </c:extLst>
            </c:dLbl>
            <c:dLbl>
              <c:idx val="19"/>
              <c:layout>
                <c:manualLayout>
                  <c:x val="-1.0773881298003796E-2"/>
                  <c:y val="-2.9117816821805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96-4B2C-8FB4-1FEC5C561E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rgbClr val="0070C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Sayfa1!$B$1:$U$1</c:f>
              <c:numCache>
                <c:formatCode>General</c:formatCod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</c:numCache>
            </c:numRef>
          </c:cat>
          <c:val>
            <c:numRef>
              <c:f>Sayfa1!$B$2:$U$2</c:f>
              <c:numCache>
                <c:formatCode>0</c:formatCode>
                <c:ptCount val="20"/>
                <c:pt idx="0">
                  <c:v>104</c:v>
                </c:pt>
                <c:pt idx="1">
                  <c:v>138</c:v>
                </c:pt>
                <c:pt idx="2">
                  <c:v>157</c:v>
                </c:pt>
                <c:pt idx="3">
                  <c:v>165</c:v>
                </c:pt>
                <c:pt idx="4">
                  <c:v>113</c:v>
                </c:pt>
                <c:pt idx="5">
                  <c:v>145</c:v>
                </c:pt>
                <c:pt idx="6">
                  <c:v>174</c:v>
                </c:pt>
                <c:pt idx="7">
                  <c:v>158</c:v>
                </c:pt>
                <c:pt idx="8">
                  <c:v>162</c:v>
                </c:pt>
                <c:pt idx="9">
                  <c:v>172</c:v>
                </c:pt>
                <c:pt idx="10">
                  <c:v>163</c:v>
                </c:pt>
                <c:pt idx="11">
                  <c:v>156</c:v>
                </c:pt>
                <c:pt idx="12">
                  <c:v>172</c:v>
                </c:pt>
                <c:pt idx="13">
                  <c:v>193</c:v>
                </c:pt>
                <c:pt idx="14">
                  <c:v>177</c:v>
                </c:pt>
                <c:pt idx="15">
                  <c:v>166</c:v>
                </c:pt>
                <c:pt idx="16">
                  <c:v>239</c:v>
                </c:pt>
                <c:pt idx="17">
                  <c:v>279</c:v>
                </c:pt>
                <c:pt idx="18">
                  <c:v>241</c:v>
                </c:pt>
                <c:pt idx="19">
                  <c:v>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96-4B2C-8FB4-1FEC5C561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3201343"/>
        <c:axId val="1820137519"/>
      </c:barChart>
      <c:lineChart>
        <c:grouping val="standard"/>
        <c:varyColors val="0"/>
        <c:ser>
          <c:idx val="1"/>
          <c:order val="1"/>
          <c:tx>
            <c:strRef>
              <c:f>Sayfa1!$A$3</c:f>
              <c:strCache>
                <c:ptCount val="1"/>
                <c:pt idx="0">
                  <c:v>Türkiye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1876506374601778E-3"/>
                  <c:y val="-0.1968456601970803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5000" b="1" i="0" u="none" strike="noStrike" kern="1200" baseline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  <a:r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​</a:t>
                    </a:r>
                    <a:endParaRPr 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5000" b="1" i="0" u="none" strike="noStrike" kern="1200" baseline="0">
                      <a:solidFill>
                        <a:srgbClr val="C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96-4B2C-8FB4-1FEC5C561E96}"/>
                </c:ext>
              </c:extLst>
            </c:dLbl>
            <c:dLbl>
              <c:idx val="19"/>
              <c:layout>
                <c:manualLayout>
                  <c:x val="-1.8422213934285399E-2"/>
                  <c:y val="-0.26793441224235681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  <a:r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​</a:t>
                    </a:r>
                    <a:endParaRPr 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F96-4B2C-8FB4-1FEC5C561E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0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Sayfa1!$B$1:$U$1</c:f>
              <c:numCache>
                <c:formatCode>General</c:formatCod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</c:numCache>
            </c:numRef>
          </c:cat>
          <c:val>
            <c:numRef>
              <c:f>Sayfa1!$B$3:$U$3</c:f>
            </c:numRef>
          </c:val>
          <c:smooth val="0"/>
          <c:extLst>
            <c:ext xmlns:c16="http://schemas.microsoft.com/office/drawing/2014/chart" uri="{C3380CC4-5D6E-409C-BE32-E72D297353CC}">
              <c16:uniqueId val="{00000005-DF96-4B2C-8FB4-1FEC5C561E96}"/>
            </c:ext>
          </c:extLst>
        </c:ser>
        <c:ser>
          <c:idx val="2"/>
          <c:order val="2"/>
          <c:tx>
            <c:strRef>
              <c:f>Sayfa1!$A$4</c:f>
              <c:strCache>
                <c:ptCount val="1"/>
                <c:pt idx="0">
                  <c:v>Dünya Alüminyum İhracatında Türkiye'nin Payı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numRef>
              <c:f>Sayfa1!$B$1:$U$1</c:f>
              <c:numCache>
                <c:formatCode>General</c:formatCod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</c:numCache>
            </c:numRef>
          </c:cat>
          <c:val>
            <c:numRef>
              <c:f>Sayfa1!$B$4:$U$4</c:f>
              <c:numCache>
                <c:formatCode>General</c:formatCode>
                <c:ptCount val="20"/>
                <c:pt idx="0">
                  <c:v>0.84079999999999999</c:v>
                </c:pt>
                <c:pt idx="1">
                  <c:v>0.89389700000000005</c:v>
                </c:pt>
                <c:pt idx="2">
                  <c:v>1.0309440000000001</c:v>
                </c:pt>
                <c:pt idx="3">
                  <c:v>1.0786290000000001</c:v>
                </c:pt>
                <c:pt idx="4">
                  <c:v>1.239873</c:v>
                </c:pt>
                <c:pt idx="5">
                  <c:v>1.3211660000000001</c:v>
                </c:pt>
                <c:pt idx="6">
                  <c:v>1.3167450000000001</c:v>
                </c:pt>
                <c:pt idx="7">
                  <c:v>1.4262600000000001</c:v>
                </c:pt>
                <c:pt idx="8">
                  <c:v>1.470731</c:v>
                </c:pt>
                <c:pt idx="9">
                  <c:v>1.52844</c:v>
                </c:pt>
                <c:pt idx="10">
                  <c:v>1.4559599999999999</c:v>
                </c:pt>
                <c:pt idx="11">
                  <c:v>1.4374309999999999</c:v>
                </c:pt>
                <c:pt idx="12">
                  <c:v>1.456869</c:v>
                </c:pt>
                <c:pt idx="13">
                  <c:v>1.5519559999999999</c:v>
                </c:pt>
                <c:pt idx="14">
                  <c:v>1.765649</c:v>
                </c:pt>
                <c:pt idx="15">
                  <c:v>1.847731</c:v>
                </c:pt>
                <c:pt idx="16">
                  <c:v>2.1606770000000002</c:v>
                </c:pt>
                <c:pt idx="17">
                  <c:v>2.405481</c:v>
                </c:pt>
                <c:pt idx="18">
                  <c:v>2.2043279999999998</c:v>
                </c:pt>
                <c:pt idx="19">
                  <c:v>2.1012970000000002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F96-4B2C-8FB4-1FEC5C561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9329903"/>
        <c:axId val="1820136687"/>
      </c:lineChart>
      <c:catAx>
        <c:axId val="1813201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820137519"/>
        <c:crosses val="autoZero"/>
        <c:auto val="1"/>
        <c:lblAlgn val="ctr"/>
        <c:lblOffset val="100"/>
        <c:noMultiLvlLbl val="0"/>
      </c:catAx>
      <c:valAx>
        <c:axId val="1820137519"/>
        <c:scaling>
          <c:orientation val="minMax"/>
          <c:max val="3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813201343"/>
        <c:crosses val="autoZero"/>
        <c:crossBetween val="between"/>
      </c:valAx>
      <c:valAx>
        <c:axId val="1820136687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819329903"/>
        <c:crosses val="max"/>
        <c:crossBetween val="between"/>
      </c:valAx>
      <c:catAx>
        <c:axId val="181932990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2013668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legendEntry>
      <c:layout>
        <c:manualLayout>
          <c:xMode val="edge"/>
          <c:yMode val="edge"/>
          <c:x val="0.1046172762222137"/>
          <c:y val="1.4625341519054825E-2"/>
          <c:w val="0.89538270938627318"/>
          <c:h val="8.93606249558505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0.12743</cdr:x>
      <cdr:y>0.13024</cdr:y>
    </cdr:from>
    <cdr:to>
      <cdr:x>0.9151</cdr:x>
      <cdr:y>0.93647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15A50136-7766-4CB9-89D0-1505E9E3110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097183" y="704224"/>
          <a:ext cx="6781800" cy="4359479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0.16849</cdr:x>
      <cdr:y>0.02573</cdr:y>
    </cdr:from>
    <cdr:to>
      <cdr:x>0.27777</cdr:x>
      <cdr:y>0.19306</cdr:y>
    </cdr:to>
    <cdr:sp macro="" textlink="">
      <cdr:nvSpPr>
        <cdr:cNvPr id="3" name="Metin kutusu 2">
          <a:extLst xmlns:a="http://schemas.openxmlformats.org/drawingml/2006/main">
            <a:ext uri="{FF2B5EF4-FFF2-40B4-BE49-F238E27FC236}">
              <a16:creationId xmlns:a16="http://schemas.microsoft.com/office/drawing/2014/main" id="{27BE02F5-6044-426E-9B60-68459BBB6CE1}"/>
            </a:ext>
          </a:extLst>
        </cdr:cNvPr>
        <cdr:cNvSpPr txBox="1"/>
      </cdr:nvSpPr>
      <cdr:spPr>
        <a:xfrm xmlns:a="http://schemas.openxmlformats.org/drawingml/2006/main">
          <a:off x="1409850" y="14061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2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Alüminyum Üretimi (2024 tahmini ton)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0.03729</cdr:x>
      <cdr:y>0.38939</cdr:y>
    </cdr:from>
    <cdr:to>
      <cdr:x>0.08706</cdr:x>
      <cdr:y>0.51935</cdr:y>
    </cdr:to>
    <cdr:sp macro="" textlink="">
      <cdr:nvSpPr>
        <cdr:cNvPr id="2" name="Metin kutusu 1">
          <a:extLst xmlns:a="http://schemas.openxmlformats.org/drawingml/2006/main">
            <a:ext uri="{FF2B5EF4-FFF2-40B4-BE49-F238E27FC236}">
              <a16:creationId xmlns:a16="http://schemas.microsoft.com/office/drawing/2014/main" id="{A0D6003E-2F27-45E9-8584-20CCEBBC0F96}"/>
            </a:ext>
          </a:extLst>
        </cdr:cNvPr>
        <cdr:cNvSpPr txBox="1"/>
      </cdr:nvSpPr>
      <cdr:spPr>
        <a:xfrm xmlns:a="http://schemas.openxmlformats.org/drawingml/2006/main">
          <a:off x="685158" y="3203231"/>
          <a:ext cx="914400" cy="10691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4000" b="1" dirty="0">
              <a:solidFill>
                <a:srgbClr val="C00000"/>
              </a:solidFill>
            </a:rPr>
            <a:t>%0,8</a:t>
          </a:r>
        </a:p>
      </cdr:txBody>
    </cdr:sp>
  </cdr:relSizeAnchor>
  <cdr:relSizeAnchor xmlns:cdr="http://schemas.openxmlformats.org/drawingml/2006/chartDrawing">
    <cdr:from>
      <cdr:x>0.89351</cdr:x>
      <cdr:y>0.12339</cdr:y>
    </cdr:from>
    <cdr:to>
      <cdr:x>0.94328</cdr:x>
      <cdr:y>0.25335</cdr:y>
    </cdr:to>
    <cdr:sp macro="" textlink="">
      <cdr:nvSpPr>
        <cdr:cNvPr id="3" name="Metin kutusu 1">
          <a:extLst xmlns:a="http://schemas.openxmlformats.org/drawingml/2006/main">
            <a:ext uri="{FF2B5EF4-FFF2-40B4-BE49-F238E27FC236}">
              <a16:creationId xmlns:a16="http://schemas.microsoft.com/office/drawing/2014/main" id="{F59C3108-F98B-455D-B867-A4CE5A64C57F}"/>
            </a:ext>
          </a:extLst>
        </cdr:cNvPr>
        <cdr:cNvSpPr txBox="1"/>
      </cdr:nvSpPr>
      <cdr:spPr>
        <a:xfrm xmlns:a="http://schemas.openxmlformats.org/drawingml/2006/main">
          <a:off x="16416196" y="1015021"/>
          <a:ext cx="914400" cy="10691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sz="4000" b="1" dirty="0">
              <a:solidFill>
                <a:srgbClr val="C00000"/>
              </a:solidFill>
            </a:rPr>
            <a:t>%2,1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803" cy="497526"/>
          </a:xfrm>
          <a:prstGeom prst="rect">
            <a:avLst/>
          </a:prstGeom>
        </p:spPr>
        <p:txBody>
          <a:bodyPr vert="horz" lIns="50834" tIns="25417" rIns="50834" bIns="25417" rtlCol="0"/>
          <a:lstStyle>
            <a:lvl1pPr algn="l">
              <a:defRPr sz="7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65" y="1"/>
            <a:ext cx="2945803" cy="497526"/>
          </a:xfrm>
          <a:prstGeom prst="rect">
            <a:avLst/>
          </a:prstGeom>
        </p:spPr>
        <p:txBody>
          <a:bodyPr vert="horz" lIns="50834" tIns="25417" rIns="50834" bIns="25417" rtlCol="0"/>
          <a:lstStyle>
            <a:lvl1pPr algn="r">
              <a:defRPr sz="700"/>
            </a:lvl1pPr>
          </a:lstStyle>
          <a:p>
            <a:fld id="{CC64E45E-3788-BB4D-87D3-0455C40E34F5}" type="datetimeFigureOut">
              <a:rPr lang="x-none" smtClean="0"/>
              <a:t>15.09.2025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53125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0834" tIns="25417" rIns="50834" bIns="25417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554" y="4777370"/>
            <a:ext cx="5438570" cy="3910526"/>
          </a:xfrm>
          <a:prstGeom prst="rect">
            <a:avLst/>
          </a:prstGeom>
        </p:spPr>
        <p:txBody>
          <a:bodyPr vert="horz" lIns="50834" tIns="25417" rIns="50834" bIns="254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701"/>
            <a:ext cx="2945803" cy="497526"/>
          </a:xfrm>
          <a:prstGeom prst="rect">
            <a:avLst/>
          </a:prstGeom>
        </p:spPr>
        <p:txBody>
          <a:bodyPr vert="horz" lIns="50834" tIns="25417" rIns="50834" bIns="25417" rtlCol="0" anchor="b"/>
          <a:lstStyle>
            <a:lvl1pPr algn="l">
              <a:defRPr sz="7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65" y="9430701"/>
            <a:ext cx="2945803" cy="497526"/>
          </a:xfrm>
          <a:prstGeom prst="rect">
            <a:avLst/>
          </a:prstGeom>
        </p:spPr>
        <p:txBody>
          <a:bodyPr vert="horz" lIns="50834" tIns="25417" rIns="50834" bIns="25417" rtlCol="0" anchor="b"/>
          <a:lstStyle>
            <a:lvl1pPr algn="r">
              <a:defRPr sz="700"/>
            </a:lvl1pPr>
          </a:lstStyle>
          <a:p>
            <a:fld id="{343A1B96-5510-F04C-A9E6-A1E2C439D4E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67097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A1B96-5510-F04C-A9E6-A1E2C439D4E8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97340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67">
              <a:defRPr/>
            </a:pPr>
            <a:endParaRPr lang="tr-TR" sz="1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A1B96-5510-F04C-A9E6-A1E2C439D4E8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17350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532">
              <a:defRPr/>
            </a:pPr>
            <a:endParaRPr lang="tr-TR" sz="1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A1B96-5510-F04C-A9E6-A1E2C439D4E8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61328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532">
              <a:defRPr/>
            </a:pPr>
            <a:endParaRPr lang="tr-TR" sz="1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A1B96-5510-F04C-A9E6-A1E2C439D4E8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96054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532"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A1B96-5510-F04C-A9E6-A1E2C439D4E8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8899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532">
              <a:defRPr/>
            </a:pPr>
            <a:endParaRPr lang="tr-TR" sz="1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A1B96-5510-F04C-A9E6-A1E2C439D4E8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06650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99" marR="5120">
              <a:lnSpc>
                <a:spcPct val="103499"/>
              </a:lnSpc>
              <a:spcBef>
                <a:spcPts val="1048"/>
              </a:spcBef>
            </a:pPr>
            <a:endParaRPr lang="tr-TR" sz="1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A1B96-5510-F04C-A9E6-A1E2C439D4E8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14735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A1B96-5510-F04C-A9E6-A1E2C439D4E8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1172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67">
              <a:defRPr/>
            </a:pPr>
            <a:endParaRPr lang="tr-TR" sz="1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A1B96-5510-F04C-A9E6-A1E2C439D4E8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4966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532">
              <a:defRPr/>
            </a:pP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A1B96-5510-F04C-A9E6-A1E2C439D4E8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30218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67">
              <a:defRPr/>
            </a:pPr>
            <a:endParaRPr lang="tr-TR" sz="1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A1B96-5510-F04C-A9E6-A1E2C439D4E8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54658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59355">
              <a:defRPr/>
            </a:pPr>
            <a:endParaRPr lang="tr-TR" sz="1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A1B96-5510-F04C-A9E6-A1E2C439D4E8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8733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A1B96-5510-F04C-A9E6-A1E2C439D4E8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7513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A1B96-5510-F04C-A9E6-A1E2C439D4E8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61381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67">
              <a:defRPr/>
            </a:pP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A1B96-5510-F04C-A9E6-A1E2C439D4E8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3456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67">
              <a:defRPr/>
            </a:pPr>
            <a:endParaRPr lang="tr-TR" sz="1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A1B96-5510-F04C-A9E6-A1E2C439D4E8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27538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57932" y="1516379"/>
            <a:ext cx="16988234" cy="1850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A2AB427C-9EEC-FC4A-9B38-B9ED1F7A3BE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5012917" y="10620671"/>
            <a:ext cx="4623943" cy="32316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100">
                <a:solidFill>
                  <a:srgbClr val="005DB8"/>
                </a:solidFill>
                <a:latin typeface="Helvetica" pitchFamily="2" charset="0"/>
              </a:defRPr>
            </a:lvl1pPr>
          </a:lstStyle>
          <a:p>
            <a:fld id="{B6F15528-21DE-4FAA-801E-634DDDAF4B2B}" type="slidenum">
              <a:rPr lang="x-none" smtClean="0"/>
              <a:pPr/>
              <a:t>‹#›</a:t>
            </a:fld>
            <a:endParaRPr lang="x-none" dirty="0">
              <a:latin typeface="Helvetica" pitchFamily="2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012917" y="10620671"/>
            <a:ext cx="4623943" cy="32316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100">
                <a:solidFill>
                  <a:srgbClr val="005DB8"/>
                </a:solidFill>
                <a:latin typeface="Helvetica" pitchFamily="2" charset="0"/>
              </a:defRPr>
            </a:lvl1pPr>
          </a:lstStyle>
          <a:p>
            <a:fld id="{B6F15528-21DE-4FAA-801E-634DDDAF4B2B}" type="slidenum">
              <a:rPr lang="x-none" smtClean="0"/>
              <a:pPr/>
              <a:t>‹#›</a:t>
            </a:fld>
            <a:endParaRPr lang="x-none" dirty="0">
              <a:latin typeface="Helvetica" pitchFamily="2" charset="0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0FDB6B00-468E-3C4A-A7CD-45B6DA38CFE4}"/>
              </a:ext>
            </a:extLst>
          </p:cNvPr>
          <p:cNvSpPr/>
          <p:nvPr userDrawn="1"/>
        </p:nvSpPr>
        <p:spPr>
          <a:xfrm>
            <a:off x="16029305" y="4152"/>
            <a:ext cx="4074795" cy="3778250"/>
          </a:xfrm>
          <a:custGeom>
            <a:avLst/>
            <a:gdLst/>
            <a:ahLst/>
            <a:cxnLst/>
            <a:rect l="l" t="t" r="r" b="b"/>
            <a:pathLst>
              <a:path w="4074794" h="3778250">
                <a:moveTo>
                  <a:pt x="3620021" y="3336170"/>
                </a:moveTo>
                <a:lnTo>
                  <a:pt x="2784794" y="3336170"/>
                </a:lnTo>
                <a:lnTo>
                  <a:pt x="4024945" y="3777769"/>
                </a:lnTo>
                <a:lnTo>
                  <a:pt x="4074242" y="3639302"/>
                </a:lnTo>
                <a:lnTo>
                  <a:pt x="4074242" y="3419843"/>
                </a:lnTo>
                <a:lnTo>
                  <a:pt x="3855013" y="3419843"/>
                </a:lnTo>
                <a:lnTo>
                  <a:pt x="3620021" y="3336170"/>
                </a:lnTo>
                <a:close/>
              </a:path>
              <a:path w="4074794" h="3778250">
                <a:moveTo>
                  <a:pt x="910789" y="0"/>
                </a:moveTo>
                <a:lnTo>
                  <a:pt x="628986" y="0"/>
                </a:lnTo>
                <a:lnTo>
                  <a:pt x="705371" y="703193"/>
                </a:lnTo>
                <a:lnTo>
                  <a:pt x="0" y="1814688"/>
                </a:lnTo>
                <a:lnTo>
                  <a:pt x="1111484" y="2520038"/>
                </a:lnTo>
                <a:lnTo>
                  <a:pt x="1540078" y="3764754"/>
                </a:lnTo>
                <a:lnTo>
                  <a:pt x="2574296" y="3408650"/>
                </a:lnTo>
                <a:lnTo>
                  <a:pt x="1713769" y="3408650"/>
                </a:lnTo>
                <a:lnTo>
                  <a:pt x="1490656" y="2760659"/>
                </a:lnTo>
                <a:lnTo>
                  <a:pt x="1776910" y="2760659"/>
                </a:lnTo>
                <a:lnTo>
                  <a:pt x="1940121" y="2503473"/>
                </a:lnTo>
                <a:lnTo>
                  <a:pt x="1608244" y="2503473"/>
                </a:lnTo>
                <a:lnTo>
                  <a:pt x="1344461" y="2336064"/>
                </a:lnTo>
                <a:lnTo>
                  <a:pt x="1261618" y="2095433"/>
                </a:lnTo>
                <a:lnTo>
                  <a:pt x="965289" y="2095433"/>
                </a:lnTo>
                <a:lnTo>
                  <a:pt x="386689" y="1728240"/>
                </a:lnTo>
                <a:lnTo>
                  <a:pt x="753861" y="1149661"/>
                </a:lnTo>
                <a:lnTo>
                  <a:pt x="2083257" y="1149661"/>
                </a:lnTo>
                <a:lnTo>
                  <a:pt x="2067929" y="1081087"/>
                </a:lnTo>
                <a:lnTo>
                  <a:pt x="1028251" y="1081087"/>
                </a:lnTo>
                <a:lnTo>
                  <a:pt x="994503" y="770479"/>
                </a:lnTo>
                <a:lnTo>
                  <a:pt x="1161912" y="506675"/>
                </a:lnTo>
                <a:lnTo>
                  <a:pt x="1684866" y="506675"/>
                </a:lnTo>
                <a:lnTo>
                  <a:pt x="1397040" y="324032"/>
                </a:lnTo>
                <a:lnTo>
                  <a:pt x="946002" y="324032"/>
                </a:lnTo>
                <a:lnTo>
                  <a:pt x="910789" y="0"/>
                </a:lnTo>
                <a:close/>
              </a:path>
              <a:path w="4074794" h="3778250">
                <a:moveTo>
                  <a:pt x="4074242" y="2804144"/>
                </a:moveTo>
                <a:lnTo>
                  <a:pt x="3855013" y="3419843"/>
                </a:lnTo>
                <a:lnTo>
                  <a:pt x="4074242" y="3419843"/>
                </a:lnTo>
                <a:lnTo>
                  <a:pt x="4074242" y="2804144"/>
                </a:lnTo>
                <a:close/>
              </a:path>
              <a:path w="4074794" h="3778250">
                <a:moveTo>
                  <a:pt x="3656731" y="2003080"/>
                </a:moveTo>
                <a:lnTo>
                  <a:pt x="2257690" y="2003080"/>
                </a:lnTo>
                <a:lnTo>
                  <a:pt x="2486510" y="2114679"/>
                </a:lnTo>
                <a:lnTo>
                  <a:pt x="2134071" y="3104439"/>
                </a:lnTo>
                <a:lnTo>
                  <a:pt x="2361750" y="3185526"/>
                </a:lnTo>
                <a:lnTo>
                  <a:pt x="1713769" y="3408650"/>
                </a:lnTo>
                <a:lnTo>
                  <a:pt x="2574296" y="3408650"/>
                </a:lnTo>
                <a:lnTo>
                  <a:pt x="2784794" y="3336170"/>
                </a:lnTo>
                <a:lnTo>
                  <a:pt x="3620021" y="3336170"/>
                </a:lnTo>
                <a:lnTo>
                  <a:pt x="3209410" y="3189965"/>
                </a:lnTo>
                <a:lnTo>
                  <a:pt x="3437916" y="3111276"/>
                </a:lnTo>
                <a:lnTo>
                  <a:pt x="3413139" y="3039321"/>
                </a:lnTo>
                <a:lnTo>
                  <a:pt x="2786344" y="3039321"/>
                </a:lnTo>
                <a:lnTo>
                  <a:pt x="2491986" y="2934517"/>
                </a:lnTo>
                <a:lnTo>
                  <a:pt x="2719089" y="2296778"/>
                </a:lnTo>
                <a:lnTo>
                  <a:pt x="2790428" y="2262894"/>
                </a:lnTo>
                <a:lnTo>
                  <a:pt x="3145789" y="2262894"/>
                </a:lnTo>
                <a:lnTo>
                  <a:pt x="3095853" y="2117872"/>
                </a:lnTo>
                <a:lnTo>
                  <a:pt x="3328924" y="2007205"/>
                </a:lnTo>
                <a:lnTo>
                  <a:pt x="3659309" y="2007205"/>
                </a:lnTo>
                <a:lnTo>
                  <a:pt x="3656731" y="2003080"/>
                </a:lnTo>
                <a:close/>
              </a:path>
              <a:path w="4074794" h="3778250">
                <a:moveTo>
                  <a:pt x="3145789" y="2262894"/>
                </a:moveTo>
                <a:lnTo>
                  <a:pt x="2790428" y="2262894"/>
                </a:lnTo>
                <a:lnTo>
                  <a:pt x="2861410" y="2297521"/>
                </a:lnTo>
                <a:lnTo>
                  <a:pt x="3081780" y="2937596"/>
                </a:lnTo>
                <a:lnTo>
                  <a:pt x="2786344" y="3039321"/>
                </a:lnTo>
                <a:lnTo>
                  <a:pt x="3413139" y="3039321"/>
                </a:lnTo>
                <a:lnTo>
                  <a:pt x="3145789" y="2262894"/>
                </a:lnTo>
                <a:close/>
              </a:path>
              <a:path w="4074794" h="3778250">
                <a:moveTo>
                  <a:pt x="3659309" y="2007205"/>
                </a:moveTo>
                <a:lnTo>
                  <a:pt x="3328924" y="2007205"/>
                </a:lnTo>
                <a:lnTo>
                  <a:pt x="3885431" y="2897827"/>
                </a:lnTo>
                <a:lnTo>
                  <a:pt x="4074242" y="2779842"/>
                </a:lnTo>
                <a:lnTo>
                  <a:pt x="4074242" y="2511755"/>
                </a:lnTo>
                <a:lnTo>
                  <a:pt x="3974611" y="2511755"/>
                </a:lnTo>
                <a:lnTo>
                  <a:pt x="3659309" y="2007205"/>
                </a:lnTo>
                <a:close/>
              </a:path>
              <a:path w="4074794" h="3778250">
                <a:moveTo>
                  <a:pt x="1776910" y="2760659"/>
                </a:moveTo>
                <a:lnTo>
                  <a:pt x="1490656" y="2760659"/>
                </a:lnTo>
                <a:lnTo>
                  <a:pt x="1694733" y="2890152"/>
                </a:lnTo>
                <a:lnTo>
                  <a:pt x="1776910" y="2760659"/>
                </a:lnTo>
                <a:close/>
              </a:path>
              <a:path w="4074794" h="3778250">
                <a:moveTo>
                  <a:pt x="4074242" y="2449485"/>
                </a:moveTo>
                <a:lnTo>
                  <a:pt x="3974611" y="2511755"/>
                </a:lnTo>
                <a:lnTo>
                  <a:pt x="4074242" y="2511755"/>
                </a:lnTo>
                <a:lnTo>
                  <a:pt x="4074242" y="2449485"/>
                </a:lnTo>
                <a:close/>
              </a:path>
              <a:path w="4074794" h="3778250">
                <a:moveTo>
                  <a:pt x="2521953" y="1820248"/>
                </a:moveTo>
                <a:lnTo>
                  <a:pt x="1882790" y="1820248"/>
                </a:lnTo>
                <a:lnTo>
                  <a:pt x="1953752" y="1854854"/>
                </a:lnTo>
                <a:lnTo>
                  <a:pt x="1970976" y="1931930"/>
                </a:lnTo>
                <a:lnTo>
                  <a:pt x="1608244" y="2503473"/>
                </a:lnTo>
                <a:lnTo>
                  <a:pt x="1940121" y="2503473"/>
                </a:lnTo>
                <a:lnTo>
                  <a:pt x="2257690" y="2003080"/>
                </a:lnTo>
                <a:lnTo>
                  <a:pt x="3656731" y="2003080"/>
                </a:lnTo>
                <a:lnTo>
                  <a:pt x="3624792" y="1951971"/>
                </a:lnTo>
                <a:lnTo>
                  <a:pt x="2792030" y="1951971"/>
                </a:lnTo>
                <a:lnTo>
                  <a:pt x="2521953" y="1820248"/>
                </a:lnTo>
                <a:close/>
              </a:path>
              <a:path w="4074794" h="3778250">
                <a:moveTo>
                  <a:pt x="2111588" y="1276400"/>
                </a:moveTo>
                <a:lnTo>
                  <a:pt x="1824478" y="1276400"/>
                </a:lnTo>
                <a:lnTo>
                  <a:pt x="1880005" y="1524895"/>
                </a:lnTo>
                <a:lnTo>
                  <a:pt x="886611" y="1866927"/>
                </a:lnTo>
                <a:lnTo>
                  <a:pt x="965289" y="2095433"/>
                </a:lnTo>
                <a:lnTo>
                  <a:pt x="1261618" y="2095433"/>
                </a:lnTo>
                <a:lnTo>
                  <a:pt x="1242757" y="2040649"/>
                </a:lnTo>
                <a:lnTo>
                  <a:pt x="1882790" y="1820248"/>
                </a:lnTo>
                <a:lnTo>
                  <a:pt x="2521953" y="1820248"/>
                </a:lnTo>
                <a:lnTo>
                  <a:pt x="2197817" y="1662158"/>
                </a:lnTo>
                <a:lnTo>
                  <a:pt x="2111588" y="1276400"/>
                </a:lnTo>
                <a:close/>
              </a:path>
              <a:path w="4074794" h="3778250">
                <a:moveTo>
                  <a:pt x="4074242" y="1829766"/>
                </a:moveTo>
                <a:lnTo>
                  <a:pt x="3702630" y="1829766"/>
                </a:lnTo>
                <a:lnTo>
                  <a:pt x="4074242" y="1962097"/>
                </a:lnTo>
                <a:lnTo>
                  <a:pt x="4074242" y="1829766"/>
                </a:lnTo>
                <a:close/>
              </a:path>
              <a:path w="4074794" h="3778250">
                <a:moveTo>
                  <a:pt x="3484679" y="501628"/>
                </a:moveTo>
                <a:lnTo>
                  <a:pt x="2467862" y="501628"/>
                </a:lnTo>
                <a:lnTo>
                  <a:pt x="3129014" y="503932"/>
                </a:lnTo>
                <a:lnTo>
                  <a:pt x="3539682" y="1022084"/>
                </a:lnTo>
                <a:lnTo>
                  <a:pt x="3390640" y="1667739"/>
                </a:lnTo>
                <a:lnTo>
                  <a:pt x="2792030" y="1951971"/>
                </a:lnTo>
                <a:lnTo>
                  <a:pt x="3624792" y="1951971"/>
                </a:lnTo>
                <a:lnTo>
                  <a:pt x="3615848" y="1937658"/>
                </a:lnTo>
                <a:lnTo>
                  <a:pt x="3633135" y="1862749"/>
                </a:lnTo>
                <a:lnTo>
                  <a:pt x="3702630" y="1829766"/>
                </a:lnTo>
                <a:lnTo>
                  <a:pt x="4074242" y="1829766"/>
                </a:lnTo>
                <a:lnTo>
                  <a:pt x="4074242" y="1664682"/>
                </a:lnTo>
                <a:lnTo>
                  <a:pt x="3708902" y="1534602"/>
                </a:lnTo>
                <a:lnTo>
                  <a:pt x="3766953" y="1283186"/>
                </a:lnTo>
                <a:lnTo>
                  <a:pt x="4074242" y="1283186"/>
                </a:lnTo>
                <a:lnTo>
                  <a:pt x="4074242" y="1036701"/>
                </a:lnTo>
                <a:lnTo>
                  <a:pt x="3892049" y="1015633"/>
                </a:lnTo>
                <a:lnTo>
                  <a:pt x="3843003" y="953761"/>
                </a:lnTo>
                <a:lnTo>
                  <a:pt x="3860793" y="876779"/>
                </a:lnTo>
                <a:lnTo>
                  <a:pt x="4074242" y="743401"/>
                </a:lnTo>
                <a:lnTo>
                  <a:pt x="4074242" y="688753"/>
                </a:lnTo>
                <a:lnTo>
                  <a:pt x="3632988" y="688753"/>
                </a:lnTo>
                <a:lnTo>
                  <a:pt x="3484679" y="501628"/>
                </a:lnTo>
                <a:close/>
              </a:path>
              <a:path w="4074794" h="3778250">
                <a:moveTo>
                  <a:pt x="2083257" y="1149661"/>
                </a:moveTo>
                <a:lnTo>
                  <a:pt x="753861" y="1149661"/>
                </a:lnTo>
                <a:lnTo>
                  <a:pt x="779955" y="1389894"/>
                </a:lnTo>
                <a:lnTo>
                  <a:pt x="1824478" y="1276400"/>
                </a:lnTo>
                <a:lnTo>
                  <a:pt x="2111588" y="1276400"/>
                </a:lnTo>
                <a:lnTo>
                  <a:pt x="2083257" y="1149661"/>
                </a:lnTo>
                <a:close/>
              </a:path>
              <a:path w="4074794" h="3778250">
                <a:moveTo>
                  <a:pt x="4074242" y="1283186"/>
                </a:moveTo>
                <a:lnTo>
                  <a:pt x="3766953" y="1283186"/>
                </a:lnTo>
                <a:lnTo>
                  <a:pt x="4074242" y="1318745"/>
                </a:lnTo>
                <a:lnTo>
                  <a:pt x="4074242" y="1283186"/>
                </a:lnTo>
                <a:close/>
              </a:path>
              <a:path w="4074794" h="3778250">
                <a:moveTo>
                  <a:pt x="1684866" y="506675"/>
                </a:moveTo>
                <a:lnTo>
                  <a:pt x="1161912" y="506675"/>
                </a:lnTo>
                <a:lnTo>
                  <a:pt x="1733507" y="869366"/>
                </a:lnTo>
                <a:lnTo>
                  <a:pt x="1750721" y="946431"/>
                </a:lnTo>
                <a:lnTo>
                  <a:pt x="1701236" y="1007979"/>
                </a:lnTo>
                <a:lnTo>
                  <a:pt x="1028251" y="1081087"/>
                </a:lnTo>
                <a:lnTo>
                  <a:pt x="2067929" y="1081087"/>
                </a:lnTo>
                <a:lnTo>
                  <a:pt x="2053581" y="1016900"/>
                </a:lnTo>
                <a:lnTo>
                  <a:pt x="2322101" y="682921"/>
                </a:lnTo>
                <a:lnTo>
                  <a:pt x="1962589" y="682921"/>
                </a:lnTo>
                <a:lnTo>
                  <a:pt x="1684866" y="506675"/>
                </a:lnTo>
                <a:close/>
              </a:path>
              <a:path w="4074794" h="3778250">
                <a:moveTo>
                  <a:pt x="4074242" y="413013"/>
                </a:moveTo>
                <a:lnTo>
                  <a:pt x="3632988" y="688753"/>
                </a:lnTo>
                <a:lnTo>
                  <a:pt x="4074242" y="688753"/>
                </a:lnTo>
                <a:lnTo>
                  <a:pt x="4074242" y="413013"/>
                </a:lnTo>
                <a:close/>
              </a:path>
              <a:path w="4074794" h="3778250">
                <a:moveTo>
                  <a:pt x="2035833" y="0"/>
                </a:moveTo>
                <a:lnTo>
                  <a:pt x="1640997" y="0"/>
                </a:lnTo>
                <a:lnTo>
                  <a:pt x="2122134" y="484508"/>
                </a:lnTo>
                <a:lnTo>
                  <a:pt x="1962589" y="682921"/>
                </a:lnTo>
                <a:lnTo>
                  <a:pt x="2322101" y="682921"/>
                </a:lnTo>
                <a:lnTo>
                  <a:pt x="2467862" y="501628"/>
                </a:lnTo>
                <a:lnTo>
                  <a:pt x="3484679" y="501628"/>
                </a:lnTo>
                <a:lnTo>
                  <a:pt x="3474836" y="489210"/>
                </a:lnTo>
                <a:lnTo>
                  <a:pt x="3741414" y="224495"/>
                </a:lnTo>
                <a:lnTo>
                  <a:pt x="3343793" y="224495"/>
                </a:lnTo>
                <a:lnTo>
                  <a:pt x="3264832" y="224223"/>
                </a:lnTo>
                <a:lnTo>
                  <a:pt x="3263903" y="223050"/>
                </a:lnTo>
                <a:lnTo>
                  <a:pt x="2926706" y="223050"/>
                </a:lnTo>
                <a:lnTo>
                  <a:pt x="2672117" y="222171"/>
                </a:lnTo>
                <a:lnTo>
                  <a:pt x="2671991" y="221008"/>
                </a:lnTo>
                <a:lnTo>
                  <a:pt x="2333981" y="221008"/>
                </a:lnTo>
                <a:lnTo>
                  <a:pt x="2255030" y="220747"/>
                </a:lnTo>
                <a:lnTo>
                  <a:pt x="2035833" y="0"/>
                </a:lnTo>
                <a:close/>
              </a:path>
              <a:path w="4074794" h="3778250">
                <a:moveTo>
                  <a:pt x="1075485" y="119996"/>
                </a:moveTo>
                <a:lnTo>
                  <a:pt x="946002" y="324032"/>
                </a:lnTo>
                <a:lnTo>
                  <a:pt x="1397040" y="324032"/>
                </a:lnTo>
                <a:lnTo>
                  <a:pt x="1075485" y="119996"/>
                </a:lnTo>
                <a:close/>
              </a:path>
              <a:path w="4074794" h="3778250">
                <a:moveTo>
                  <a:pt x="3967502" y="0"/>
                </a:moveTo>
                <a:lnTo>
                  <a:pt x="3569849" y="0"/>
                </a:lnTo>
                <a:lnTo>
                  <a:pt x="3343793" y="224495"/>
                </a:lnTo>
                <a:lnTo>
                  <a:pt x="3741414" y="224495"/>
                </a:lnTo>
                <a:lnTo>
                  <a:pt x="3967502" y="0"/>
                </a:lnTo>
                <a:close/>
              </a:path>
              <a:path w="4074794" h="3778250">
                <a:moveTo>
                  <a:pt x="3234561" y="0"/>
                </a:moveTo>
                <a:lnTo>
                  <a:pt x="2952506" y="0"/>
                </a:lnTo>
                <a:lnTo>
                  <a:pt x="2926706" y="223050"/>
                </a:lnTo>
                <a:lnTo>
                  <a:pt x="3263903" y="223050"/>
                </a:lnTo>
                <a:lnTo>
                  <a:pt x="3215776" y="162330"/>
                </a:lnTo>
                <a:lnTo>
                  <a:pt x="3234561" y="0"/>
                </a:lnTo>
                <a:close/>
              </a:path>
              <a:path w="4074794" h="3778250">
                <a:moveTo>
                  <a:pt x="2647982" y="0"/>
                </a:moveTo>
                <a:lnTo>
                  <a:pt x="2366158" y="0"/>
                </a:lnTo>
                <a:lnTo>
                  <a:pt x="2383487" y="159450"/>
                </a:lnTo>
                <a:lnTo>
                  <a:pt x="2333981" y="221008"/>
                </a:lnTo>
                <a:lnTo>
                  <a:pt x="2671991" y="221008"/>
                </a:lnTo>
                <a:lnTo>
                  <a:pt x="2647982" y="0"/>
                </a:lnTo>
                <a:close/>
              </a:path>
            </a:pathLst>
          </a:custGeom>
          <a:solidFill>
            <a:srgbClr val="F2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AB27CBE2-EB4C-9346-AAC4-300D7ACB72E2}"/>
              </a:ext>
            </a:extLst>
          </p:cNvPr>
          <p:cNvSpPr/>
          <p:nvPr userDrawn="1"/>
        </p:nvSpPr>
        <p:spPr>
          <a:xfrm>
            <a:off x="0" y="10120477"/>
            <a:ext cx="20104100" cy="71120"/>
          </a:xfrm>
          <a:custGeom>
            <a:avLst/>
            <a:gdLst/>
            <a:ahLst/>
            <a:cxnLst/>
            <a:rect l="l" t="t" r="r" b="b"/>
            <a:pathLst>
              <a:path w="20104100" h="71120">
                <a:moveTo>
                  <a:pt x="20104099" y="0"/>
                </a:moveTo>
                <a:lnTo>
                  <a:pt x="0" y="0"/>
                </a:lnTo>
                <a:lnTo>
                  <a:pt x="0" y="70908"/>
                </a:lnTo>
                <a:lnTo>
                  <a:pt x="20104099" y="709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FB2727-F72F-A546-B7EF-6B990182E2ED}"/>
              </a:ext>
            </a:extLst>
          </p:cNvPr>
          <p:cNvGrpSpPr/>
          <p:nvPr userDrawn="1"/>
        </p:nvGrpSpPr>
        <p:grpSpPr>
          <a:xfrm>
            <a:off x="296812" y="10488197"/>
            <a:ext cx="1425450" cy="523875"/>
            <a:chOff x="296812" y="10488197"/>
            <a:chExt cx="1425450" cy="523875"/>
          </a:xfrm>
        </p:grpSpPr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D93576B4-241D-B742-8096-051EF4FBD46A}"/>
                </a:ext>
              </a:extLst>
            </p:cNvPr>
            <p:cNvSpPr/>
            <p:nvPr/>
          </p:nvSpPr>
          <p:spPr>
            <a:xfrm>
              <a:off x="946658" y="10603300"/>
              <a:ext cx="45720" cy="293370"/>
            </a:xfrm>
            <a:custGeom>
              <a:avLst/>
              <a:gdLst/>
              <a:ahLst/>
              <a:cxnLst/>
              <a:rect l="l" t="t" r="r" b="b"/>
              <a:pathLst>
                <a:path w="45719" h="293370">
                  <a:moveTo>
                    <a:pt x="45161" y="65900"/>
                  </a:moveTo>
                  <a:lnTo>
                    <a:pt x="0" y="65900"/>
                  </a:lnTo>
                  <a:lnTo>
                    <a:pt x="0" y="293344"/>
                  </a:lnTo>
                  <a:lnTo>
                    <a:pt x="45161" y="293344"/>
                  </a:lnTo>
                  <a:lnTo>
                    <a:pt x="45161" y="65900"/>
                  </a:lnTo>
                  <a:close/>
                </a:path>
                <a:path w="45719" h="293370">
                  <a:moveTo>
                    <a:pt x="45161" y="0"/>
                  </a:moveTo>
                  <a:lnTo>
                    <a:pt x="0" y="0"/>
                  </a:lnTo>
                  <a:lnTo>
                    <a:pt x="0" y="45999"/>
                  </a:lnTo>
                  <a:lnTo>
                    <a:pt x="45161" y="45999"/>
                  </a:lnTo>
                  <a:lnTo>
                    <a:pt x="45161" y="0"/>
                  </a:lnTo>
                  <a:close/>
                </a:path>
              </a:pathLst>
            </a:custGeom>
            <a:solidFill>
              <a:srgbClr val="005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46371465-BFA2-B84F-9A05-CAE1726A5D49}"/>
                </a:ext>
              </a:extLst>
            </p:cNvPr>
            <p:cNvSpPr/>
            <p:nvPr/>
          </p:nvSpPr>
          <p:spPr>
            <a:xfrm>
              <a:off x="1029068" y="10667860"/>
              <a:ext cx="195596" cy="2287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5DBE6C96-6257-824C-81AE-5B14126102B7}"/>
                </a:ext>
              </a:extLst>
            </p:cNvPr>
            <p:cNvSpPr/>
            <p:nvPr/>
          </p:nvSpPr>
          <p:spPr>
            <a:xfrm>
              <a:off x="1494282" y="10603300"/>
              <a:ext cx="45720" cy="293370"/>
            </a:xfrm>
            <a:custGeom>
              <a:avLst/>
              <a:gdLst/>
              <a:ahLst/>
              <a:cxnLst/>
              <a:rect l="l" t="t" r="r" b="b"/>
              <a:pathLst>
                <a:path w="45719" h="293370">
                  <a:moveTo>
                    <a:pt x="45161" y="65900"/>
                  </a:moveTo>
                  <a:lnTo>
                    <a:pt x="0" y="65900"/>
                  </a:lnTo>
                  <a:lnTo>
                    <a:pt x="0" y="293344"/>
                  </a:lnTo>
                  <a:lnTo>
                    <a:pt x="45161" y="293344"/>
                  </a:lnTo>
                  <a:lnTo>
                    <a:pt x="45161" y="65900"/>
                  </a:lnTo>
                  <a:close/>
                </a:path>
                <a:path w="45719" h="293370">
                  <a:moveTo>
                    <a:pt x="45161" y="0"/>
                  </a:moveTo>
                  <a:lnTo>
                    <a:pt x="0" y="0"/>
                  </a:lnTo>
                  <a:lnTo>
                    <a:pt x="0" y="45999"/>
                  </a:lnTo>
                  <a:lnTo>
                    <a:pt x="45161" y="45999"/>
                  </a:lnTo>
                  <a:lnTo>
                    <a:pt x="45161" y="0"/>
                  </a:lnTo>
                  <a:close/>
                </a:path>
              </a:pathLst>
            </a:custGeom>
            <a:solidFill>
              <a:srgbClr val="005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>
              <a:extLst>
                <a:ext uri="{FF2B5EF4-FFF2-40B4-BE49-F238E27FC236}">
                  <a16:creationId xmlns:a16="http://schemas.microsoft.com/office/drawing/2014/main" id="{351C7387-24E6-FE44-9A11-A8F9DAD0A6BD}"/>
                </a:ext>
              </a:extLst>
            </p:cNvPr>
            <p:cNvSpPr/>
            <p:nvPr/>
          </p:nvSpPr>
          <p:spPr>
            <a:xfrm>
              <a:off x="1260362" y="10667860"/>
              <a:ext cx="195596" cy="2287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E1BE1BE5-32ED-CF48-B9F5-E5ADEE049250}"/>
                </a:ext>
              </a:extLst>
            </p:cNvPr>
            <p:cNvSpPr/>
            <p:nvPr/>
          </p:nvSpPr>
          <p:spPr>
            <a:xfrm>
              <a:off x="1576550" y="10668948"/>
              <a:ext cx="145712" cy="2274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1">
              <a:extLst>
                <a:ext uri="{FF2B5EF4-FFF2-40B4-BE49-F238E27FC236}">
                  <a16:creationId xmlns:a16="http://schemas.microsoft.com/office/drawing/2014/main" id="{1375CC2B-9A4F-B44B-9AB4-F624E97BD32F}"/>
                </a:ext>
              </a:extLst>
            </p:cNvPr>
            <p:cNvSpPr/>
            <p:nvPr/>
          </p:nvSpPr>
          <p:spPr>
            <a:xfrm>
              <a:off x="296812" y="10488197"/>
              <a:ext cx="536575" cy="523875"/>
            </a:xfrm>
            <a:custGeom>
              <a:avLst/>
              <a:gdLst/>
              <a:ahLst/>
              <a:cxnLst/>
              <a:rect l="l" t="t" r="r" b="b"/>
              <a:pathLst>
                <a:path w="536575" h="523875">
                  <a:moveTo>
                    <a:pt x="347549" y="481147"/>
                  </a:moveTo>
                  <a:lnTo>
                    <a:pt x="267363" y="481147"/>
                  </a:lnTo>
                  <a:lnTo>
                    <a:pt x="386428" y="523544"/>
                  </a:lnTo>
                  <a:lnTo>
                    <a:pt x="398664" y="489178"/>
                  </a:lnTo>
                  <a:lnTo>
                    <a:pt x="370114" y="489178"/>
                  </a:lnTo>
                  <a:lnTo>
                    <a:pt x="347549" y="481147"/>
                  </a:lnTo>
                  <a:close/>
                </a:path>
                <a:path w="536575" h="523875">
                  <a:moveTo>
                    <a:pt x="269405" y="0"/>
                  </a:moveTo>
                  <a:lnTo>
                    <a:pt x="179711" y="89065"/>
                  </a:lnTo>
                  <a:lnTo>
                    <a:pt x="54071" y="102708"/>
                  </a:lnTo>
                  <a:lnTo>
                    <a:pt x="67725" y="228359"/>
                  </a:lnTo>
                  <a:lnTo>
                    <a:pt x="0" y="335078"/>
                  </a:lnTo>
                  <a:lnTo>
                    <a:pt x="106708" y="402794"/>
                  </a:lnTo>
                  <a:lnTo>
                    <a:pt x="147859" y="522298"/>
                  </a:lnTo>
                  <a:lnTo>
                    <a:pt x="247142" y="488110"/>
                  </a:lnTo>
                  <a:lnTo>
                    <a:pt x="164539" y="488110"/>
                  </a:lnTo>
                  <a:lnTo>
                    <a:pt x="143116" y="425892"/>
                  </a:lnTo>
                  <a:lnTo>
                    <a:pt x="170601" y="425892"/>
                  </a:lnTo>
                  <a:lnTo>
                    <a:pt x="186270" y="401202"/>
                  </a:lnTo>
                  <a:lnTo>
                    <a:pt x="154403" y="401202"/>
                  </a:lnTo>
                  <a:lnTo>
                    <a:pt x="129074" y="385129"/>
                  </a:lnTo>
                  <a:lnTo>
                    <a:pt x="121127" y="362030"/>
                  </a:lnTo>
                  <a:lnTo>
                    <a:pt x="92677" y="362030"/>
                  </a:lnTo>
                  <a:lnTo>
                    <a:pt x="37129" y="326775"/>
                  </a:lnTo>
                  <a:lnTo>
                    <a:pt x="72374" y="271227"/>
                  </a:lnTo>
                  <a:lnTo>
                    <a:pt x="200006" y="271227"/>
                  </a:lnTo>
                  <a:lnTo>
                    <a:pt x="198533" y="264641"/>
                  </a:lnTo>
                  <a:lnTo>
                    <a:pt x="98719" y="264641"/>
                  </a:lnTo>
                  <a:lnTo>
                    <a:pt x="95484" y="234820"/>
                  </a:lnTo>
                  <a:lnTo>
                    <a:pt x="111556" y="209491"/>
                  </a:lnTo>
                  <a:lnTo>
                    <a:pt x="161755" y="209491"/>
                  </a:lnTo>
                  <a:lnTo>
                    <a:pt x="134129" y="191962"/>
                  </a:lnTo>
                  <a:lnTo>
                    <a:pt x="90824" y="191962"/>
                  </a:lnTo>
                  <a:lnTo>
                    <a:pt x="83714" y="126551"/>
                  </a:lnTo>
                  <a:lnTo>
                    <a:pt x="149126" y="119441"/>
                  </a:lnTo>
                  <a:lnTo>
                    <a:pt x="187294" y="119441"/>
                  </a:lnTo>
                  <a:lnTo>
                    <a:pt x="191983" y="114781"/>
                  </a:lnTo>
                  <a:lnTo>
                    <a:pt x="221815" y="111546"/>
                  </a:lnTo>
                  <a:lnTo>
                    <a:pt x="248876" y="111546"/>
                  </a:lnTo>
                  <a:lnTo>
                    <a:pt x="245929" y="84405"/>
                  </a:lnTo>
                  <a:lnTo>
                    <a:pt x="222579" y="84405"/>
                  </a:lnTo>
                  <a:lnTo>
                    <a:pt x="269269" y="38040"/>
                  </a:lnTo>
                  <a:lnTo>
                    <a:pt x="307179" y="38040"/>
                  </a:lnTo>
                  <a:lnTo>
                    <a:pt x="269405" y="0"/>
                  </a:lnTo>
                  <a:close/>
                </a:path>
                <a:path w="536575" h="523875">
                  <a:moveTo>
                    <a:pt x="420781" y="427065"/>
                  </a:moveTo>
                  <a:lnTo>
                    <a:pt x="392228" y="427065"/>
                  </a:lnTo>
                  <a:lnTo>
                    <a:pt x="370114" y="489178"/>
                  </a:lnTo>
                  <a:lnTo>
                    <a:pt x="398664" y="489178"/>
                  </a:lnTo>
                  <a:lnTo>
                    <a:pt x="420781" y="427065"/>
                  </a:lnTo>
                  <a:close/>
                </a:path>
                <a:path w="536575" h="523875">
                  <a:moveTo>
                    <a:pt x="351077" y="353162"/>
                  </a:moveTo>
                  <a:lnTo>
                    <a:pt x="216757" y="353162"/>
                  </a:lnTo>
                  <a:lnTo>
                    <a:pt x="238725" y="363873"/>
                  </a:lnTo>
                  <a:lnTo>
                    <a:pt x="204883" y="458907"/>
                  </a:lnTo>
                  <a:lnTo>
                    <a:pt x="226747" y="466687"/>
                  </a:lnTo>
                  <a:lnTo>
                    <a:pt x="164539" y="488110"/>
                  </a:lnTo>
                  <a:lnTo>
                    <a:pt x="247142" y="488110"/>
                  </a:lnTo>
                  <a:lnTo>
                    <a:pt x="267363" y="481147"/>
                  </a:lnTo>
                  <a:lnTo>
                    <a:pt x="347549" y="481147"/>
                  </a:lnTo>
                  <a:lnTo>
                    <a:pt x="308126" y="467116"/>
                  </a:lnTo>
                  <a:lnTo>
                    <a:pt x="330073" y="459556"/>
                  </a:lnTo>
                  <a:lnTo>
                    <a:pt x="327693" y="452645"/>
                  </a:lnTo>
                  <a:lnTo>
                    <a:pt x="267510" y="452645"/>
                  </a:lnTo>
                  <a:lnTo>
                    <a:pt x="239249" y="442583"/>
                  </a:lnTo>
                  <a:lnTo>
                    <a:pt x="261060" y="381360"/>
                  </a:lnTo>
                  <a:lnTo>
                    <a:pt x="267908" y="378103"/>
                  </a:lnTo>
                  <a:lnTo>
                    <a:pt x="302019" y="378103"/>
                  </a:lnTo>
                  <a:lnTo>
                    <a:pt x="297226" y="364187"/>
                  </a:lnTo>
                  <a:lnTo>
                    <a:pt x="319602" y="353559"/>
                  </a:lnTo>
                  <a:lnTo>
                    <a:pt x="351325" y="353559"/>
                  </a:lnTo>
                  <a:lnTo>
                    <a:pt x="351077" y="353162"/>
                  </a:lnTo>
                  <a:close/>
                </a:path>
                <a:path w="536575" h="523875">
                  <a:moveTo>
                    <a:pt x="302019" y="378103"/>
                  </a:moveTo>
                  <a:lnTo>
                    <a:pt x="267908" y="378103"/>
                  </a:lnTo>
                  <a:lnTo>
                    <a:pt x="274724" y="381433"/>
                  </a:lnTo>
                  <a:lnTo>
                    <a:pt x="295875" y="442887"/>
                  </a:lnTo>
                  <a:lnTo>
                    <a:pt x="267510" y="452645"/>
                  </a:lnTo>
                  <a:lnTo>
                    <a:pt x="327693" y="452645"/>
                  </a:lnTo>
                  <a:lnTo>
                    <a:pt x="302019" y="378103"/>
                  </a:lnTo>
                  <a:close/>
                </a:path>
                <a:path w="536575" h="523875">
                  <a:moveTo>
                    <a:pt x="351325" y="353559"/>
                  </a:moveTo>
                  <a:lnTo>
                    <a:pt x="319602" y="353559"/>
                  </a:lnTo>
                  <a:lnTo>
                    <a:pt x="373035" y="439065"/>
                  </a:lnTo>
                  <a:lnTo>
                    <a:pt x="392228" y="427065"/>
                  </a:lnTo>
                  <a:lnTo>
                    <a:pt x="420781" y="427065"/>
                  </a:lnTo>
                  <a:lnTo>
                    <a:pt x="428950" y="404123"/>
                  </a:lnTo>
                  <a:lnTo>
                    <a:pt x="432351" y="401998"/>
                  </a:lnTo>
                  <a:lnTo>
                    <a:pt x="381590" y="401998"/>
                  </a:lnTo>
                  <a:lnTo>
                    <a:pt x="351325" y="353559"/>
                  </a:lnTo>
                  <a:close/>
                </a:path>
                <a:path w="536575" h="523875">
                  <a:moveTo>
                    <a:pt x="170601" y="425892"/>
                  </a:moveTo>
                  <a:lnTo>
                    <a:pt x="143116" y="425892"/>
                  </a:lnTo>
                  <a:lnTo>
                    <a:pt x="162707" y="438332"/>
                  </a:lnTo>
                  <a:lnTo>
                    <a:pt x="170601" y="425892"/>
                  </a:lnTo>
                  <a:close/>
                </a:path>
                <a:path w="536575" h="523875">
                  <a:moveTo>
                    <a:pt x="435671" y="336523"/>
                  </a:moveTo>
                  <a:lnTo>
                    <a:pt x="355486" y="336523"/>
                  </a:lnTo>
                  <a:lnTo>
                    <a:pt x="416709" y="358324"/>
                  </a:lnTo>
                  <a:lnTo>
                    <a:pt x="406752" y="386281"/>
                  </a:lnTo>
                  <a:lnTo>
                    <a:pt x="381590" y="401998"/>
                  </a:lnTo>
                  <a:lnTo>
                    <a:pt x="432351" y="401998"/>
                  </a:lnTo>
                  <a:lnTo>
                    <a:pt x="494230" y="363329"/>
                  </a:lnTo>
                  <a:lnTo>
                    <a:pt x="443483" y="363329"/>
                  </a:lnTo>
                  <a:lnTo>
                    <a:pt x="451075" y="342010"/>
                  </a:lnTo>
                  <a:lnTo>
                    <a:pt x="435671" y="336523"/>
                  </a:lnTo>
                  <a:close/>
                </a:path>
                <a:path w="536575" h="523875">
                  <a:moveTo>
                    <a:pt x="242140" y="335612"/>
                  </a:moveTo>
                  <a:lnTo>
                    <a:pt x="180758" y="335612"/>
                  </a:lnTo>
                  <a:lnTo>
                    <a:pt x="187575" y="338932"/>
                  </a:lnTo>
                  <a:lnTo>
                    <a:pt x="189229" y="346335"/>
                  </a:lnTo>
                  <a:lnTo>
                    <a:pt x="154403" y="401202"/>
                  </a:lnTo>
                  <a:lnTo>
                    <a:pt x="186270" y="401202"/>
                  </a:lnTo>
                  <a:lnTo>
                    <a:pt x="216757" y="353162"/>
                  </a:lnTo>
                  <a:lnTo>
                    <a:pt x="351077" y="353162"/>
                  </a:lnTo>
                  <a:lnTo>
                    <a:pt x="348008" y="348251"/>
                  </a:lnTo>
                  <a:lnTo>
                    <a:pt x="268054" y="348251"/>
                  </a:lnTo>
                  <a:lnTo>
                    <a:pt x="242140" y="335612"/>
                  </a:lnTo>
                  <a:close/>
                </a:path>
                <a:path w="536575" h="523875">
                  <a:moveTo>
                    <a:pt x="496243" y="272588"/>
                  </a:moveTo>
                  <a:lnTo>
                    <a:pt x="464530" y="272588"/>
                  </a:lnTo>
                  <a:lnTo>
                    <a:pt x="499398" y="328387"/>
                  </a:lnTo>
                  <a:lnTo>
                    <a:pt x="443483" y="363329"/>
                  </a:lnTo>
                  <a:lnTo>
                    <a:pt x="494230" y="363329"/>
                  </a:lnTo>
                  <a:lnTo>
                    <a:pt x="536454" y="336942"/>
                  </a:lnTo>
                  <a:lnTo>
                    <a:pt x="496243" y="272588"/>
                  </a:lnTo>
                  <a:close/>
                </a:path>
                <a:path w="536575" h="523875">
                  <a:moveTo>
                    <a:pt x="202726" y="283394"/>
                  </a:moveTo>
                  <a:lnTo>
                    <a:pt x="175167" y="283394"/>
                  </a:lnTo>
                  <a:lnTo>
                    <a:pt x="180497" y="307247"/>
                  </a:lnTo>
                  <a:lnTo>
                    <a:pt x="85117" y="340094"/>
                  </a:lnTo>
                  <a:lnTo>
                    <a:pt x="92677" y="362030"/>
                  </a:lnTo>
                  <a:lnTo>
                    <a:pt x="121127" y="362030"/>
                  </a:lnTo>
                  <a:lnTo>
                    <a:pt x="119315" y="356764"/>
                  </a:lnTo>
                  <a:lnTo>
                    <a:pt x="180758" y="335612"/>
                  </a:lnTo>
                  <a:lnTo>
                    <a:pt x="242140" y="335612"/>
                  </a:lnTo>
                  <a:lnTo>
                    <a:pt x="211009" y="320430"/>
                  </a:lnTo>
                  <a:lnTo>
                    <a:pt x="202726" y="283394"/>
                  </a:lnTo>
                  <a:close/>
                </a:path>
                <a:path w="536575" h="523875">
                  <a:moveTo>
                    <a:pt x="334558" y="209009"/>
                  </a:moveTo>
                  <a:lnTo>
                    <a:pt x="236935" y="209009"/>
                  </a:lnTo>
                  <a:lnTo>
                    <a:pt x="300409" y="209229"/>
                  </a:lnTo>
                  <a:lnTo>
                    <a:pt x="339843" y="258976"/>
                  </a:lnTo>
                  <a:lnTo>
                    <a:pt x="325529" y="320964"/>
                  </a:lnTo>
                  <a:lnTo>
                    <a:pt x="268054" y="348251"/>
                  </a:lnTo>
                  <a:lnTo>
                    <a:pt x="348008" y="348251"/>
                  </a:lnTo>
                  <a:lnTo>
                    <a:pt x="347151" y="346879"/>
                  </a:lnTo>
                  <a:lnTo>
                    <a:pt x="348816" y="339685"/>
                  </a:lnTo>
                  <a:lnTo>
                    <a:pt x="355486" y="336523"/>
                  </a:lnTo>
                  <a:lnTo>
                    <a:pt x="435671" y="336523"/>
                  </a:lnTo>
                  <a:lnTo>
                    <a:pt x="356083" y="308179"/>
                  </a:lnTo>
                  <a:lnTo>
                    <a:pt x="361653" y="284043"/>
                  </a:lnTo>
                  <a:lnTo>
                    <a:pt x="463203" y="284043"/>
                  </a:lnTo>
                  <a:lnTo>
                    <a:pt x="464530" y="272588"/>
                  </a:lnTo>
                  <a:lnTo>
                    <a:pt x="496243" y="272588"/>
                  </a:lnTo>
                  <a:lnTo>
                    <a:pt x="492016" y="265824"/>
                  </a:lnTo>
                  <a:lnTo>
                    <a:pt x="438237" y="265824"/>
                  </a:lnTo>
                  <a:lnTo>
                    <a:pt x="373664" y="258358"/>
                  </a:lnTo>
                  <a:lnTo>
                    <a:pt x="368962" y="252421"/>
                  </a:lnTo>
                  <a:lnTo>
                    <a:pt x="370669" y="245029"/>
                  </a:lnTo>
                  <a:lnTo>
                    <a:pt x="399561" y="226977"/>
                  </a:lnTo>
                  <a:lnTo>
                    <a:pt x="348795" y="226977"/>
                  </a:lnTo>
                  <a:lnTo>
                    <a:pt x="334558" y="209009"/>
                  </a:lnTo>
                  <a:close/>
                </a:path>
                <a:path w="536575" h="523875">
                  <a:moveTo>
                    <a:pt x="463203" y="284043"/>
                  </a:moveTo>
                  <a:lnTo>
                    <a:pt x="361653" y="284043"/>
                  </a:lnTo>
                  <a:lnTo>
                    <a:pt x="461860" y="295645"/>
                  </a:lnTo>
                  <a:lnTo>
                    <a:pt x="463203" y="284043"/>
                  </a:lnTo>
                  <a:close/>
                </a:path>
                <a:path w="536575" h="523875">
                  <a:moveTo>
                    <a:pt x="200006" y="271227"/>
                  </a:moveTo>
                  <a:lnTo>
                    <a:pt x="72374" y="271227"/>
                  </a:lnTo>
                  <a:lnTo>
                    <a:pt x="74887" y="294294"/>
                  </a:lnTo>
                  <a:lnTo>
                    <a:pt x="175167" y="283394"/>
                  </a:lnTo>
                  <a:lnTo>
                    <a:pt x="202726" y="283394"/>
                  </a:lnTo>
                  <a:lnTo>
                    <a:pt x="200006" y="271227"/>
                  </a:lnTo>
                  <a:close/>
                </a:path>
                <a:path w="536575" h="523875">
                  <a:moveTo>
                    <a:pt x="471700" y="210590"/>
                  </a:moveTo>
                  <a:lnTo>
                    <a:pt x="425788" y="210590"/>
                  </a:lnTo>
                  <a:lnTo>
                    <a:pt x="441682" y="236024"/>
                  </a:lnTo>
                  <a:lnTo>
                    <a:pt x="438237" y="265824"/>
                  </a:lnTo>
                  <a:lnTo>
                    <a:pt x="492016" y="265824"/>
                  </a:lnTo>
                  <a:lnTo>
                    <a:pt x="469483" y="229762"/>
                  </a:lnTo>
                  <a:lnTo>
                    <a:pt x="471700" y="210590"/>
                  </a:lnTo>
                  <a:close/>
                </a:path>
                <a:path w="536575" h="523875">
                  <a:moveTo>
                    <a:pt x="161755" y="209491"/>
                  </a:moveTo>
                  <a:lnTo>
                    <a:pt x="111556" y="209491"/>
                  </a:lnTo>
                  <a:lnTo>
                    <a:pt x="166434" y="244317"/>
                  </a:lnTo>
                  <a:lnTo>
                    <a:pt x="168089" y="251709"/>
                  </a:lnTo>
                  <a:lnTo>
                    <a:pt x="163335" y="257625"/>
                  </a:lnTo>
                  <a:lnTo>
                    <a:pt x="98719" y="264641"/>
                  </a:lnTo>
                  <a:lnTo>
                    <a:pt x="198533" y="264641"/>
                  </a:lnTo>
                  <a:lnTo>
                    <a:pt x="197266" y="258976"/>
                  </a:lnTo>
                  <a:lnTo>
                    <a:pt x="197257" y="258358"/>
                  </a:lnTo>
                  <a:lnTo>
                    <a:pt x="222943" y="226411"/>
                  </a:lnTo>
                  <a:lnTo>
                    <a:pt x="188423" y="226411"/>
                  </a:lnTo>
                  <a:lnTo>
                    <a:pt x="161755" y="209491"/>
                  </a:lnTo>
                  <a:close/>
                </a:path>
                <a:path w="536575" h="523875">
                  <a:moveTo>
                    <a:pt x="434342" y="173523"/>
                  </a:moveTo>
                  <a:lnTo>
                    <a:pt x="348795" y="226977"/>
                  </a:lnTo>
                  <a:lnTo>
                    <a:pt x="399561" y="226977"/>
                  </a:lnTo>
                  <a:lnTo>
                    <a:pt x="425788" y="210590"/>
                  </a:lnTo>
                  <a:lnTo>
                    <a:pt x="471700" y="210590"/>
                  </a:lnTo>
                  <a:lnTo>
                    <a:pt x="473712" y="193198"/>
                  </a:lnTo>
                  <a:lnTo>
                    <a:pt x="446635" y="193198"/>
                  </a:lnTo>
                  <a:lnTo>
                    <a:pt x="434342" y="173523"/>
                  </a:lnTo>
                  <a:close/>
                </a:path>
                <a:path w="536575" h="523875">
                  <a:moveTo>
                    <a:pt x="187294" y="119441"/>
                  </a:moveTo>
                  <a:lnTo>
                    <a:pt x="149126" y="119441"/>
                  </a:lnTo>
                  <a:lnTo>
                    <a:pt x="132666" y="135786"/>
                  </a:lnTo>
                  <a:lnTo>
                    <a:pt x="203742" y="207365"/>
                  </a:lnTo>
                  <a:lnTo>
                    <a:pt x="188423" y="226411"/>
                  </a:lnTo>
                  <a:lnTo>
                    <a:pt x="222943" y="226411"/>
                  </a:lnTo>
                  <a:lnTo>
                    <a:pt x="236935" y="209009"/>
                  </a:lnTo>
                  <a:lnTo>
                    <a:pt x="334558" y="209009"/>
                  </a:lnTo>
                  <a:lnTo>
                    <a:pt x="333612" y="207815"/>
                  </a:lnTo>
                  <a:lnTo>
                    <a:pt x="359205" y="182402"/>
                  </a:lnTo>
                  <a:lnTo>
                    <a:pt x="321037" y="182402"/>
                  </a:lnTo>
                  <a:lnTo>
                    <a:pt x="313445" y="182371"/>
                  </a:lnTo>
                  <a:lnTo>
                    <a:pt x="280986" y="182266"/>
                  </a:lnTo>
                  <a:lnTo>
                    <a:pt x="256547" y="182182"/>
                  </a:lnTo>
                  <a:lnTo>
                    <a:pt x="224076" y="182067"/>
                  </a:lnTo>
                  <a:lnTo>
                    <a:pt x="216506" y="182046"/>
                  </a:lnTo>
                  <a:lnTo>
                    <a:pt x="170706" y="135922"/>
                  </a:lnTo>
                  <a:lnTo>
                    <a:pt x="187294" y="119441"/>
                  </a:lnTo>
                  <a:close/>
                </a:path>
                <a:path w="536575" h="523875">
                  <a:moveTo>
                    <a:pt x="482148" y="120279"/>
                  </a:moveTo>
                  <a:lnTo>
                    <a:pt x="388836" y="120279"/>
                  </a:lnTo>
                  <a:lnTo>
                    <a:pt x="454195" y="127839"/>
                  </a:lnTo>
                  <a:lnTo>
                    <a:pt x="446635" y="193198"/>
                  </a:lnTo>
                  <a:lnTo>
                    <a:pt x="473712" y="193198"/>
                  </a:lnTo>
                  <a:lnTo>
                    <a:pt x="482148" y="120279"/>
                  </a:lnTo>
                  <a:close/>
                </a:path>
                <a:path w="536575" h="523875">
                  <a:moveTo>
                    <a:pt x="103253" y="172371"/>
                  </a:moveTo>
                  <a:lnTo>
                    <a:pt x="90824" y="191962"/>
                  </a:lnTo>
                  <a:lnTo>
                    <a:pt x="134129" y="191962"/>
                  </a:lnTo>
                  <a:lnTo>
                    <a:pt x="103253" y="172371"/>
                  </a:lnTo>
                  <a:close/>
                </a:path>
                <a:path w="536575" h="523875">
                  <a:moveTo>
                    <a:pt x="483120" y="111870"/>
                  </a:moveTo>
                  <a:lnTo>
                    <a:pt x="316210" y="111870"/>
                  </a:lnTo>
                  <a:lnTo>
                    <a:pt x="346010" y="115326"/>
                  </a:lnTo>
                  <a:lnTo>
                    <a:pt x="367140" y="136603"/>
                  </a:lnTo>
                  <a:lnTo>
                    <a:pt x="321037" y="182402"/>
                  </a:lnTo>
                  <a:lnTo>
                    <a:pt x="359205" y="182402"/>
                  </a:lnTo>
                  <a:lnTo>
                    <a:pt x="405191" y="136739"/>
                  </a:lnTo>
                  <a:lnTo>
                    <a:pt x="388836" y="120279"/>
                  </a:lnTo>
                  <a:lnTo>
                    <a:pt x="482148" y="120279"/>
                  </a:lnTo>
                  <a:lnTo>
                    <a:pt x="483120" y="111870"/>
                  </a:lnTo>
                  <a:close/>
                </a:path>
                <a:path w="536575" h="523875">
                  <a:moveTo>
                    <a:pt x="292577" y="82060"/>
                  </a:moveTo>
                  <a:lnTo>
                    <a:pt x="280986" y="182266"/>
                  </a:lnTo>
                  <a:lnTo>
                    <a:pt x="313363" y="182266"/>
                  </a:lnTo>
                  <a:lnTo>
                    <a:pt x="308744" y="176434"/>
                  </a:lnTo>
                  <a:lnTo>
                    <a:pt x="316210" y="111870"/>
                  </a:lnTo>
                  <a:lnTo>
                    <a:pt x="483120" y="111870"/>
                  </a:lnTo>
                  <a:lnTo>
                    <a:pt x="484006" y="104216"/>
                  </a:lnTo>
                  <a:lnTo>
                    <a:pt x="358460" y="89683"/>
                  </a:lnTo>
                  <a:lnTo>
                    <a:pt x="353542" y="84730"/>
                  </a:lnTo>
                  <a:lnTo>
                    <a:pt x="315623" y="84730"/>
                  </a:lnTo>
                  <a:lnTo>
                    <a:pt x="292577" y="82060"/>
                  </a:lnTo>
                  <a:close/>
                </a:path>
                <a:path w="536575" h="523875">
                  <a:moveTo>
                    <a:pt x="248876" y="111546"/>
                  </a:moveTo>
                  <a:lnTo>
                    <a:pt x="221815" y="111546"/>
                  </a:lnTo>
                  <a:lnTo>
                    <a:pt x="228830" y="176162"/>
                  </a:lnTo>
                  <a:lnTo>
                    <a:pt x="224076" y="182067"/>
                  </a:lnTo>
                  <a:lnTo>
                    <a:pt x="256534" y="182067"/>
                  </a:lnTo>
                  <a:lnTo>
                    <a:pt x="248876" y="111546"/>
                  </a:lnTo>
                  <a:close/>
                </a:path>
                <a:path w="536575" h="523875">
                  <a:moveTo>
                    <a:pt x="307179" y="38040"/>
                  </a:moveTo>
                  <a:lnTo>
                    <a:pt x="269269" y="38040"/>
                  </a:lnTo>
                  <a:lnTo>
                    <a:pt x="315623" y="84730"/>
                  </a:lnTo>
                  <a:lnTo>
                    <a:pt x="353542" y="84730"/>
                  </a:lnTo>
                  <a:lnTo>
                    <a:pt x="307179" y="38040"/>
                  </a:lnTo>
                  <a:close/>
                </a:path>
                <a:path w="536575" h="523875">
                  <a:moveTo>
                    <a:pt x="245657" y="81903"/>
                  </a:moveTo>
                  <a:lnTo>
                    <a:pt x="222579" y="84405"/>
                  </a:lnTo>
                  <a:lnTo>
                    <a:pt x="245929" y="84405"/>
                  </a:lnTo>
                  <a:lnTo>
                    <a:pt x="245657" y="81903"/>
                  </a:lnTo>
                  <a:close/>
                </a:path>
              </a:pathLst>
            </a:custGeom>
            <a:solidFill>
              <a:srgbClr val="005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7932" y="1546059"/>
            <a:ext cx="16988234" cy="930275"/>
          </a:xfrm>
          <a:prstGeom prst="rect">
            <a:avLst/>
          </a:prstGeom>
        </p:spPr>
        <p:txBody>
          <a:bodyPr lIns="0" tIns="0" rIns="0" bIns="0"/>
          <a:lstStyle>
            <a:lvl1pPr>
              <a:defRPr sz="5900" b="0" i="0">
                <a:solidFill>
                  <a:srgbClr val="005CB9"/>
                </a:solidFill>
                <a:latin typeface="PublicSans-Thin"/>
                <a:cs typeface="PublicSans-Thi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385939A9-34D8-6049-A463-FC4EB31D2EF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5012917" y="10620671"/>
            <a:ext cx="4623943" cy="32316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100">
                <a:solidFill>
                  <a:srgbClr val="005DB8"/>
                </a:solidFill>
                <a:latin typeface="Helvetica" pitchFamily="2" charset="0"/>
              </a:defRPr>
            </a:lvl1pPr>
          </a:lstStyle>
          <a:p>
            <a:fld id="{B6F15528-21DE-4FAA-801E-634DDDAF4B2B}" type="slidenum">
              <a:rPr lang="x-none" smtClean="0"/>
              <a:pPr/>
              <a:t>‹#›</a:t>
            </a:fld>
            <a:endParaRPr lang="x-none" dirty="0">
              <a:latin typeface="Helvetica" pitchFamily="2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5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7932" y="1546059"/>
            <a:ext cx="16988234" cy="930275"/>
          </a:xfrm>
          <a:prstGeom prst="rect">
            <a:avLst/>
          </a:prstGeom>
        </p:spPr>
        <p:txBody>
          <a:bodyPr lIns="0" tIns="0" rIns="0" bIns="0"/>
          <a:lstStyle>
            <a:lvl1pPr>
              <a:defRPr sz="5900" b="0" i="0">
                <a:solidFill>
                  <a:srgbClr val="005CB9"/>
                </a:solidFill>
                <a:latin typeface="PublicSans-Thin"/>
                <a:cs typeface="PublicSans-Thin"/>
              </a:defRPr>
            </a:lvl1pPr>
          </a:lstStyle>
          <a:p>
            <a:endParaRPr/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9F327A3D-F8DE-574C-B782-5FF0C5267B7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5012917" y="10620671"/>
            <a:ext cx="4623943" cy="32316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100">
                <a:solidFill>
                  <a:srgbClr val="005DB8"/>
                </a:solidFill>
                <a:latin typeface="Helvetica" pitchFamily="2" charset="0"/>
              </a:defRPr>
            </a:lvl1pPr>
          </a:lstStyle>
          <a:p>
            <a:fld id="{B6F15528-21DE-4FAA-801E-634DDDAF4B2B}" type="slidenum">
              <a:rPr lang="x-none" smtClean="0"/>
              <a:pPr/>
              <a:t>‹#›</a:t>
            </a:fld>
            <a:endParaRPr lang="x-none" dirty="0">
              <a:latin typeface="Helvetica" pitchFamily="2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6">
            <a:extLst>
              <a:ext uri="{FF2B5EF4-FFF2-40B4-BE49-F238E27FC236}">
                <a16:creationId xmlns:a16="http://schemas.microsoft.com/office/drawing/2014/main" id="{ACBBDAEE-68D7-DD47-B912-44CD1803310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5012917" y="10620671"/>
            <a:ext cx="4623943" cy="32316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100">
                <a:solidFill>
                  <a:srgbClr val="005DB8"/>
                </a:solidFill>
                <a:latin typeface="Helvetica" pitchFamily="2" charset="0"/>
              </a:defRPr>
            </a:lvl1pPr>
          </a:lstStyle>
          <a:p>
            <a:fld id="{B6F15528-21DE-4FAA-801E-634DDDAF4B2B}" type="slidenum">
              <a:rPr lang="x-none" smtClean="0"/>
              <a:pPr/>
              <a:t>‹#›</a:t>
            </a:fld>
            <a:endParaRPr lang="x-none" dirty="0">
              <a:latin typeface="Helvetica" pitchFamily="2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7932" y="1546059"/>
            <a:ext cx="16988234" cy="930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0" i="0">
                <a:solidFill>
                  <a:srgbClr val="005CB9"/>
                </a:solidFill>
                <a:latin typeface="PublicSans-Thin"/>
                <a:cs typeface="PublicSans-Thi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1B11C67D-3790-414F-890C-1812C19D66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012917" y="10620671"/>
            <a:ext cx="4623943" cy="32316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100">
                <a:solidFill>
                  <a:srgbClr val="005DB8"/>
                </a:solidFill>
                <a:latin typeface="Helvetica" pitchFamily="2" charset="0"/>
              </a:defRPr>
            </a:lvl1pPr>
          </a:lstStyle>
          <a:p>
            <a:fld id="{B6F15528-21DE-4FAA-801E-634DDDAF4B2B}" type="slidenum">
              <a:rPr lang="x-none" smtClean="0"/>
              <a:pPr/>
              <a:t>‹#›</a:t>
            </a:fld>
            <a:endParaRPr lang="x-none" dirty="0">
              <a:latin typeface="Helvetica" pitchFamily="2" charset="0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424D4FF4-D941-6949-B70B-EF6EC00DC434}"/>
              </a:ext>
            </a:extLst>
          </p:cNvPr>
          <p:cNvSpPr/>
          <p:nvPr userDrawn="1"/>
        </p:nvSpPr>
        <p:spPr>
          <a:xfrm>
            <a:off x="16029305" y="4152"/>
            <a:ext cx="4074795" cy="3778250"/>
          </a:xfrm>
          <a:custGeom>
            <a:avLst/>
            <a:gdLst/>
            <a:ahLst/>
            <a:cxnLst/>
            <a:rect l="l" t="t" r="r" b="b"/>
            <a:pathLst>
              <a:path w="4074794" h="3778250">
                <a:moveTo>
                  <a:pt x="3620021" y="3336170"/>
                </a:moveTo>
                <a:lnTo>
                  <a:pt x="2784794" y="3336170"/>
                </a:lnTo>
                <a:lnTo>
                  <a:pt x="4024945" y="3777769"/>
                </a:lnTo>
                <a:lnTo>
                  <a:pt x="4074242" y="3639302"/>
                </a:lnTo>
                <a:lnTo>
                  <a:pt x="4074242" y="3419843"/>
                </a:lnTo>
                <a:lnTo>
                  <a:pt x="3855013" y="3419843"/>
                </a:lnTo>
                <a:lnTo>
                  <a:pt x="3620021" y="3336170"/>
                </a:lnTo>
                <a:close/>
              </a:path>
              <a:path w="4074794" h="3778250">
                <a:moveTo>
                  <a:pt x="910789" y="0"/>
                </a:moveTo>
                <a:lnTo>
                  <a:pt x="628986" y="0"/>
                </a:lnTo>
                <a:lnTo>
                  <a:pt x="705371" y="703193"/>
                </a:lnTo>
                <a:lnTo>
                  <a:pt x="0" y="1814688"/>
                </a:lnTo>
                <a:lnTo>
                  <a:pt x="1111484" y="2520038"/>
                </a:lnTo>
                <a:lnTo>
                  <a:pt x="1540078" y="3764754"/>
                </a:lnTo>
                <a:lnTo>
                  <a:pt x="2574296" y="3408650"/>
                </a:lnTo>
                <a:lnTo>
                  <a:pt x="1713769" y="3408650"/>
                </a:lnTo>
                <a:lnTo>
                  <a:pt x="1490656" y="2760659"/>
                </a:lnTo>
                <a:lnTo>
                  <a:pt x="1776910" y="2760659"/>
                </a:lnTo>
                <a:lnTo>
                  <a:pt x="1940121" y="2503473"/>
                </a:lnTo>
                <a:lnTo>
                  <a:pt x="1608244" y="2503473"/>
                </a:lnTo>
                <a:lnTo>
                  <a:pt x="1344461" y="2336064"/>
                </a:lnTo>
                <a:lnTo>
                  <a:pt x="1261618" y="2095433"/>
                </a:lnTo>
                <a:lnTo>
                  <a:pt x="965289" y="2095433"/>
                </a:lnTo>
                <a:lnTo>
                  <a:pt x="386689" y="1728240"/>
                </a:lnTo>
                <a:lnTo>
                  <a:pt x="753861" y="1149661"/>
                </a:lnTo>
                <a:lnTo>
                  <a:pt x="2083257" y="1149661"/>
                </a:lnTo>
                <a:lnTo>
                  <a:pt x="2067929" y="1081087"/>
                </a:lnTo>
                <a:lnTo>
                  <a:pt x="1028251" y="1081087"/>
                </a:lnTo>
                <a:lnTo>
                  <a:pt x="994503" y="770479"/>
                </a:lnTo>
                <a:lnTo>
                  <a:pt x="1161912" y="506675"/>
                </a:lnTo>
                <a:lnTo>
                  <a:pt x="1684866" y="506675"/>
                </a:lnTo>
                <a:lnTo>
                  <a:pt x="1397040" y="324032"/>
                </a:lnTo>
                <a:lnTo>
                  <a:pt x="946002" y="324032"/>
                </a:lnTo>
                <a:lnTo>
                  <a:pt x="910789" y="0"/>
                </a:lnTo>
                <a:close/>
              </a:path>
              <a:path w="4074794" h="3778250">
                <a:moveTo>
                  <a:pt x="4074242" y="2804144"/>
                </a:moveTo>
                <a:lnTo>
                  <a:pt x="3855013" y="3419843"/>
                </a:lnTo>
                <a:lnTo>
                  <a:pt x="4074242" y="3419843"/>
                </a:lnTo>
                <a:lnTo>
                  <a:pt x="4074242" y="2804144"/>
                </a:lnTo>
                <a:close/>
              </a:path>
              <a:path w="4074794" h="3778250">
                <a:moveTo>
                  <a:pt x="3656731" y="2003080"/>
                </a:moveTo>
                <a:lnTo>
                  <a:pt x="2257690" y="2003080"/>
                </a:lnTo>
                <a:lnTo>
                  <a:pt x="2486510" y="2114679"/>
                </a:lnTo>
                <a:lnTo>
                  <a:pt x="2134071" y="3104439"/>
                </a:lnTo>
                <a:lnTo>
                  <a:pt x="2361750" y="3185526"/>
                </a:lnTo>
                <a:lnTo>
                  <a:pt x="1713769" y="3408650"/>
                </a:lnTo>
                <a:lnTo>
                  <a:pt x="2574296" y="3408650"/>
                </a:lnTo>
                <a:lnTo>
                  <a:pt x="2784794" y="3336170"/>
                </a:lnTo>
                <a:lnTo>
                  <a:pt x="3620021" y="3336170"/>
                </a:lnTo>
                <a:lnTo>
                  <a:pt x="3209410" y="3189965"/>
                </a:lnTo>
                <a:lnTo>
                  <a:pt x="3437916" y="3111276"/>
                </a:lnTo>
                <a:lnTo>
                  <a:pt x="3413139" y="3039321"/>
                </a:lnTo>
                <a:lnTo>
                  <a:pt x="2786344" y="3039321"/>
                </a:lnTo>
                <a:lnTo>
                  <a:pt x="2491986" y="2934517"/>
                </a:lnTo>
                <a:lnTo>
                  <a:pt x="2719089" y="2296778"/>
                </a:lnTo>
                <a:lnTo>
                  <a:pt x="2790428" y="2262894"/>
                </a:lnTo>
                <a:lnTo>
                  <a:pt x="3145789" y="2262894"/>
                </a:lnTo>
                <a:lnTo>
                  <a:pt x="3095853" y="2117872"/>
                </a:lnTo>
                <a:lnTo>
                  <a:pt x="3328924" y="2007205"/>
                </a:lnTo>
                <a:lnTo>
                  <a:pt x="3659309" y="2007205"/>
                </a:lnTo>
                <a:lnTo>
                  <a:pt x="3656731" y="2003080"/>
                </a:lnTo>
                <a:close/>
              </a:path>
              <a:path w="4074794" h="3778250">
                <a:moveTo>
                  <a:pt x="3145789" y="2262894"/>
                </a:moveTo>
                <a:lnTo>
                  <a:pt x="2790428" y="2262894"/>
                </a:lnTo>
                <a:lnTo>
                  <a:pt x="2861410" y="2297521"/>
                </a:lnTo>
                <a:lnTo>
                  <a:pt x="3081780" y="2937596"/>
                </a:lnTo>
                <a:lnTo>
                  <a:pt x="2786344" y="3039321"/>
                </a:lnTo>
                <a:lnTo>
                  <a:pt x="3413139" y="3039321"/>
                </a:lnTo>
                <a:lnTo>
                  <a:pt x="3145789" y="2262894"/>
                </a:lnTo>
                <a:close/>
              </a:path>
              <a:path w="4074794" h="3778250">
                <a:moveTo>
                  <a:pt x="3659309" y="2007205"/>
                </a:moveTo>
                <a:lnTo>
                  <a:pt x="3328924" y="2007205"/>
                </a:lnTo>
                <a:lnTo>
                  <a:pt x="3885431" y="2897827"/>
                </a:lnTo>
                <a:lnTo>
                  <a:pt x="4074242" y="2779842"/>
                </a:lnTo>
                <a:lnTo>
                  <a:pt x="4074242" y="2511755"/>
                </a:lnTo>
                <a:lnTo>
                  <a:pt x="3974611" y="2511755"/>
                </a:lnTo>
                <a:lnTo>
                  <a:pt x="3659309" y="2007205"/>
                </a:lnTo>
                <a:close/>
              </a:path>
              <a:path w="4074794" h="3778250">
                <a:moveTo>
                  <a:pt x="1776910" y="2760659"/>
                </a:moveTo>
                <a:lnTo>
                  <a:pt x="1490656" y="2760659"/>
                </a:lnTo>
                <a:lnTo>
                  <a:pt x="1694733" y="2890152"/>
                </a:lnTo>
                <a:lnTo>
                  <a:pt x="1776910" y="2760659"/>
                </a:lnTo>
                <a:close/>
              </a:path>
              <a:path w="4074794" h="3778250">
                <a:moveTo>
                  <a:pt x="4074242" y="2449485"/>
                </a:moveTo>
                <a:lnTo>
                  <a:pt x="3974611" y="2511755"/>
                </a:lnTo>
                <a:lnTo>
                  <a:pt x="4074242" y="2511755"/>
                </a:lnTo>
                <a:lnTo>
                  <a:pt x="4074242" y="2449485"/>
                </a:lnTo>
                <a:close/>
              </a:path>
              <a:path w="4074794" h="3778250">
                <a:moveTo>
                  <a:pt x="2521953" y="1820248"/>
                </a:moveTo>
                <a:lnTo>
                  <a:pt x="1882790" y="1820248"/>
                </a:lnTo>
                <a:lnTo>
                  <a:pt x="1953752" y="1854854"/>
                </a:lnTo>
                <a:lnTo>
                  <a:pt x="1970976" y="1931930"/>
                </a:lnTo>
                <a:lnTo>
                  <a:pt x="1608244" y="2503473"/>
                </a:lnTo>
                <a:lnTo>
                  <a:pt x="1940121" y="2503473"/>
                </a:lnTo>
                <a:lnTo>
                  <a:pt x="2257690" y="2003080"/>
                </a:lnTo>
                <a:lnTo>
                  <a:pt x="3656731" y="2003080"/>
                </a:lnTo>
                <a:lnTo>
                  <a:pt x="3624792" y="1951971"/>
                </a:lnTo>
                <a:lnTo>
                  <a:pt x="2792030" y="1951971"/>
                </a:lnTo>
                <a:lnTo>
                  <a:pt x="2521953" y="1820248"/>
                </a:lnTo>
                <a:close/>
              </a:path>
              <a:path w="4074794" h="3778250">
                <a:moveTo>
                  <a:pt x="2111588" y="1276400"/>
                </a:moveTo>
                <a:lnTo>
                  <a:pt x="1824478" y="1276400"/>
                </a:lnTo>
                <a:lnTo>
                  <a:pt x="1880005" y="1524895"/>
                </a:lnTo>
                <a:lnTo>
                  <a:pt x="886611" y="1866927"/>
                </a:lnTo>
                <a:lnTo>
                  <a:pt x="965289" y="2095433"/>
                </a:lnTo>
                <a:lnTo>
                  <a:pt x="1261618" y="2095433"/>
                </a:lnTo>
                <a:lnTo>
                  <a:pt x="1242757" y="2040649"/>
                </a:lnTo>
                <a:lnTo>
                  <a:pt x="1882790" y="1820248"/>
                </a:lnTo>
                <a:lnTo>
                  <a:pt x="2521953" y="1820248"/>
                </a:lnTo>
                <a:lnTo>
                  <a:pt x="2197817" y="1662158"/>
                </a:lnTo>
                <a:lnTo>
                  <a:pt x="2111588" y="1276400"/>
                </a:lnTo>
                <a:close/>
              </a:path>
              <a:path w="4074794" h="3778250">
                <a:moveTo>
                  <a:pt x="4074242" y="1829766"/>
                </a:moveTo>
                <a:lnTo>
                  <a:pt x="3702630" y="1829766"/>
                </a:lnTo>
                <a:lnTo>
                  <a:pt x="4074242" y="1962097"/>
                </a:lnTo>
                <a:lnTo>
                  <a:pt x="4074242" y="1829766"/>
                </a:lnTo>
                <a:close/>
              </a:path>
              <a:path w="4074794" h="3778250">
                <a:moveTo>
                  <a:pt x="3484679" y="501628"/>
                </a:moveTo>
                <a:lnTo>
                  <a:pt x="2467862" y="501628"/>
                </a:lnTo>
                <a:lnTo>
                  <a:pt x="3129014" y="503932"/>
                </a:lnTo>
                <a:lnTo>
                  <a:pt x="3539682" y="1022084"/>
                </a:lnTo>
                <a:lnTo>
                  <a:pt x="3390640" y="1667739"/>
                </a:lnTo>
                <a:lnTo>
                  <a:pt x="2792030" y="1951971"/>
                </a:lnTo>
                <a:lnTo>
                  <a:pt x="3624792" y="1951971"/>
                </a:lnTo>
                <a:lnTo>
                  <a:pt x="3615848" y="1937658"/>
                </a:lnTo>
                <a:lnTo>
                  <a:pt x="3633135" y="1862749"/>
                </a:lnTo>
                <a:lnTo>
                  <a:pt x="3702630" y="1829766"/>
                </a:lnTo>
                <a:lnTo>
                  <a:pt x="4074242" y="1829766"/>
                </a:lnTo>
                <a:lnTo>
                  <a:pt x="4074242" y="1664682"/>
                </a:lnTo>
                <a:lnTo>
                  <a:pt x="3708902" y="1534602"/>
                </a:lnTo>
                <a:lnTo>
                  <a:pt x="3766953" y="1283186"/>
                </a:lnTo>
                <a:lnTo>
                  <a:pt x="4074242" y="1283186"/>
                </a:lnTo>
                <a:lnTo>
                  <a:pt x="4074242" y="1036701"/>
                </a:lnTo>
                <a:lnTo>
                  <a:pt x="3892049" y="1015633"/>
                </a:lnTo>
                <a:lnTo>
                  <a:pt x="3843003" y="953761"/>
                </a:lnTo>
                <a:lnTo>
                  <a:pt x="3860793" y="876779"/>
                </a:lnTo>
                <a:lnTo>
                  <a:pt x="4074242" y="743401"/>
                </a:lnTo>
                <a:lnTo>
                  <a:pt x="4074242" y="688753"/>
                </a:lnTo>
                <a:lnTo>
                  <a:pt x="3632988" y="688753"/>
                </a:lnTo>
                <a:lnTo>
                  <a:pt x="3484679" y="501628"/>
                </a:lnTo>
                <a:close/>
              </a:path>
              <a:path w="4074794" h="3778250">
                <a:moveTo>
                  <a:pt x="2083257" y="1149661"/>
                </a:moveTo>
                <a:lnTo>
                  <a:pt x="753861" y="1149661"/>
                </a:lnTo>
                <a:lnTo>
                  <a:pt x="779955" y="1389894"/>
                </a:lnTo>
                <a:lnTo>
                  <a:pt x="1824478" y="1276400"/>
                </a:lnTo>
                <a:lnTo>
                  <a:pt x="2111588" y="1276400"/>
                </a:lnTo>
                <a:lnTo>
                  <a:pt x="2083257" y="1149661"/>
                </a:lnTo>
                <a:close/>
              </a:path>
              <a:path w="4074794" h="3778250">
                <a:moveTo>
                  <a:pt x="4074242" y="1283186"/>
                </a:moveTo>
                <a:lnTo>
                  <a:pt x="3766953" y="1283186"/>
                </a:lnTo>
                <a:lnTo>
                  <a:pt x="4074242" y="1318745"/>
                </a:lnTo>
                <a:lnTo>
                  <a:pt x="4074242" y="1283186"/>
                </a:lnTo>
                <a:close/>
              </a:path>
              <a:path w="4074794" h="3778250">
                <a:moveTo>
                  <a:pt x="1684866" y="506675"/>
                </a:moveTo>
                <a:lnTo>
                  <a:pt x="1161912" y="506675"/>
                </a:lnTo>
                <a:lnTo>
                  <a:pt x="1733507" y="869366"/>
                </a:lnTo>
                <a:lnTo>
                  <a:pt x="1750721" y="946431"/>
                </a:lnTo>
                <a:lnTo>
                  <a:pt x="1701236" y="1007979"/>
                </a:lnTo>
                <a:lnTo>
                  <a:pt x="1028251" y="1081087"/>
                </a:lnTo>
                <a:lnTo>
                  <a:pt x="2067929" y="1081087"/>
                </a:lnTo>
                <a:lnTo>
                  <a:pt x="2053581" y="1016900"/>
                </a:lnTo>
                <a:lnTo>
                  <a:pt x="2322101" y="682921"/>
                </a:lnTo>
                <a:lnTo>
                  <a:pt x="1962589" y="682921"/>
                </a:lnTo>
                <a:lnTo>
                  <a:pt x="1684866" y="506675"/>
                </a:lnTo>
                <a:close/>
              </a:path>
              <a:path w="4074794" h="3778250">
                <a:moveTo>
                  <a:pt x="4074242" y="413013"/>
                </a:moveTo>
                <a:lnTo>
                  <a:pt x="3632988" y="688753"/>
                </a:lnTo>
                <a:lnTo>
                  <a:pt x="4074242" y="688753"/>
                </a:lnTo>
                <a:lnTo>
                  <a:pt x="4074242" y="413013"/>
                </a:lnTo>
                <a:close/>
              </a:path>
              <a:path w="4074794" h="3778250">
                <a:moveTo>
                  <a:pt x="2035833" y="0"/>
                </a:moveTo>
                <a:lnTo>
                  <a:pt x="1640997" y="0"/>
                </a:lnTo>
                <a:lnTo>
                  <a:pt x="2122134" y="484508"/>
                </a:lnTo>
                <a:lnTo>
                  <a:pt x="1962589" y="682921"/>
                </a:lnTo>
                <a:lnTo>
                  <a:pt x="2322101" y="682921"/>
                </a:lnTo>
                <a:lnTo>
                  <a:pt x="2467862" y="501628"/>
                </a:lnTo>
                <a:lnTo>
                  <a:pt x="3484679" y="501628"/>
                </a:lnTo>
                <a:lnTo>
                  <a:pt x="3474836" y="489210"/>
                </a:lnTo>
                <a:lnTo>
                  <a:pt x="3741414" y="224495"/>
                </a:lnTo>
                <a:lnTo>
                  <a:pt x="3343793" y="224495"/>
                </a:lnTo>
                <a:lnTo>
                  <a:pt x="3264832" y="224223"/>
                </a:lnTo>
                <a:lnTo>
                  <a:pt x="3263903" y="223050"/>
                </a:lnTo>
                <a:lnTo>
                  <a:pt x="2926706" y="223050"/>
                </a:lnTo>
                <a:lnTo>
                  <a:pt x="2672117" y="222171"/>
                </a:lnTo>
                <a:lnTo>
                  <a:pt x="2671991" y="221008"/>
                </a:lnTo>
                <a:lnTo>
                  <a:pt x="2333981" y="221008"/>
                </a:lnTo>
                <a:lnTo>
                  <a:pt x="2255030" y="220747"/>
                </a:lnTo>
                <a:lnTo>
                  <a:pt x="2035833" y="0"/>
                </a:lnTo>
                <a:close/>
              </a:path>
              <a:path w="4074794" h="3778250">
                <a:moveTo>
                  <a:pt x="1075485" y="119996"/>
                </a:moveTo>
                <a:lnTo>
                  <a:pt x="946002" y="324032"/>
                </a:lnTo>
                <a:lnTo>
                  <a:pt x="1397040" y="324032"/>
                </a:lnTo>
                <a:lnTo>
                  <a:pt x="1075485" y="119996"/>
                </a:lnTo>
                <a:close/>
              </a:path>
              <a:path w="4074794" h="3778250">
                <a:moveTo>
                  <a:pt x="3967502" y="0"/>
                </a:moveTo>
                <a:lnTo>
                  <a:pt x="3569849" y="0"/>
                </a:lnTo>
                <a:lnTo>
                  <a:pt x="3343793" y="224495"/>
                </a:lnTo>
                <a:lnTo>
                  <a:pt x="3741414" y="224495"/>
                </a:lnTo>
                <a:lnTo>
                  <a:pt x="3967502" y="0"/>
                </a:lnTo>
                <a:close/>
              </a:path>
              <a:path w="4074794" h="3778250">
                <a:moveTo>
                  <a:pt x="3234561" y="0"/>
                </a:moveTo>
                <a:lnTo>
                  <a:pt x="2952506" y="0"/>
                </a:lnTo>
                <a:lnTo>
                  <a:pt x="2926706" y="223050"/>
                </a:lnTo>
                <a:lnTo>
                  <a:pt x="3263903" y="223050"/>
                </a:lnTo>
                <a:lnTo>
                  <a:pt x="3215776" y="162330"/>
                </a:lnTo>
                <a:lnTo>
                  <a:pt x="3234561" y="0"/>
                </a:lnTo>
                <a:close/>
              </a:path>
              <a:path w="4074794" h="3778250">
                <a:moveTo>
                  <a:pt x="2647982" y="0"/>
                </a:moveTo>
                <a:lnTo>
                  <a:pt x="2366158" y="0"/>
                </a:lnTo>
                <a:lnTo>
                  <a:pt x="2383487" y="159450"/>
                </a:lnTo>
                <a:lnTo>
                  <a:pt x="2333981" y="221008"/>
                </a:lnTo>
                <a:lnTo>
                  <a:pt x="2671991" y="221008"/>
                </a:lnTo>
                <a:lnTo>
                  <a:pt x="2647982" y="0"/>
                </a:lnTo>
                <a:close/>
              </a:path>
            </a:pathLst>
          </a:custGeom>
          <a:solidFill>
            <a:srgbClr val="F2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160E91FE-E935-D74A-93F3-F7338E167228}"/>
              </a:ext>
            </a:extLst>
          </p:cNvPr>
          <p:cNvSpPr/>
          <p:nvPr userDrawn="1"/>
        </p:nvSpPr>
        <p:spPr>
          <a:xfrm>
            <a:off x="0" y="10120477"/>
            <a:ext cx="20104100" cy="71120"/>
          </a:xfrm>
          <a:custGeom>
            <a:avLst/>
            <a:gdLst/>
            <a:ahLst/>
            <a:cxnLst/>
            <a:rect l="l" t="t" r="r" b="b"/>
            <a:pathLst>
              <a:path w="20104100" h="71120">
                <a:moveTo>
                  <a:pt x="20104099" y="0"/>
                </a:moveTo>
                <a:lnTo>
                  <a:pt x="0" y="0"/>
                </a:lnTo>
                <a:lnTo>
                  <a:pt x="0" y="70908"/>
                </a:lnTo>
                <a:lnTo>
                  <a:pt x="20104099" y="709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2F54F97-F437-CD45-B5E4-C32B56122272}"/>
              </a:ext>
            </a:extLst>
          </p:cNvPr>
          <p:cNvGrpSpPr/>
          <p:nvPr userDrawn="1"/>
        </p:nvGrpSpPr>
        <p:grpSpPr>
          <a:xfrm>
            <a:off x="296812" y="10488197"/>
            <a:ext cx="1425450" cy="523875"/>
            <a:chOff x="296812" y="10488197"/>
            <a:chExt cx="1425450" cy="523875"/>
          </a:xfrm>
        </p:grpSpPr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A44A845C-4958-1F46-A1B7-59DACDB0A0C2}"/>
                </a:ext>
              </a:extLst>
            </p:cNvPr>
            <p:cNvSpPr/>
            <p:nvPr/>
          </p:nvSpPr>
          <p:spPr>
            <a:xfrm>
              <a:off x="946658" y="10603300"/>
              <a:ext cx="45720" cy="293370"/>
            </a:xfrm>
            <a:custGeom>
              <a:avLst/>
              <a:gdLst/>
              <a:ahLst/>
              <a:cxnLst/>
              <a:rect l="l" t="t" r="r" b="b"/>
              <a:pathLst>
                <a:path w="45719" h="293370">
                  <a:moveTo>
                    <a:pt x="45161" y="65900"/>
                  </a:moveTo>
                  <a:lnTo>
                    <a:pt x="0" y="65900"/>
                  </a:lnTo>
                  <a:lnTo>
                    <a:pt x="0" y="293344"/>
                  </a:lnTo>
                  <a:lnTo>
                    <a:pt x="45161" y="293344"/>
                  </a:lnTo>
                  <a:lnTo>
                    <a:pt x="45161" y="65900"/>
                  </a:lnTo>
                  <a:close/>
                </a:path>
                <a:path w="45719" h="293370">
                  <a:moveTo>
                    <a:pt x="45161" y="0"/>
                  </a:moveTo>
                  <a:lnTo>
                    <a:pt x="0" y="0"/>
                  </a:lnTo>
                  <a:lnTo>
                    <a:pt x="0" y="45999"/>
                  </a:lnTo>
                  <a:lnTo>
                    <a:pt x="45161" y="45999"/>
                  </a:lnTo>
                  <a:lnTo>
                    <a:pt x="45161" y="0"/>
                  </a:lnTo>
                  <a:close/>
                </a:path>
              </a:pathLst>
            </a:custGeom>
            <a:solidFill>
              <a:srgbClr val="005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7F82E484-5261-9647-B951-345E3668A391}"/>
                </a:ext>
              </a:extLst>
            </p:cNvPr>
            <p:cNvSpPr/>
            <p:nvPr/>
          </p:nvSpPr>
          <p:spPr>
            <a:xfrm>
              <a:off x="1029068" y="10667860"/>
              <a:ext cx="195596" cy="2287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22077C06-888D-BE49-82FC-82653836F9CC}"/>
                </a:ext>
              </a:extLst>
            </p:cNvPr>
            <p:cNvSpPr/>
            <p:nvPr/>
          </p:nvSpPr>
          <p:spPr>
            <a:xfrm>
              <a:off x="1494282" y="10603300"/>
              <a:ext cx="45720" cy="293370"/>
            </a:xfrm>
            <a:custGeom>
              <a:avLst/>
              <a:gdLst/>
              <a:ahLst/>
              <a:cxnLst/>
              <a:rect l="l" t="t" r="r" b="b"/>
              <a:pathLst>
                <a:path w="45719" h="293370">
                  <a:moveTo>
                    <a:pt x="45161" y="65900"/>
                  </a:moveTo>
                  <a:lnTo>
                    <a:pt x="0" y="65900"/>
                  </a:lnTo>
                  <a:lnTo>
                    <a:pt x="0" y="293344"/>
                  </a:lnTo>
                  <a:lnTo>
                    <a:pt x="45161" y="293344"/>
                  </a:lnTo>
                  <a:lnTo>
                    <a:pt x="45161" y="65900"/>
                  </a:lnTo>
                  <a:close/>
                </a:path>
                <a:path w="45719" h="293370">
                  <a:moveTo>
                    <a:pt x="45161" y="0"/>
                  </a:moveTo>
                  <a:lnTo>
                    <a:pt x="0" y="0"/>
                  </a:lnTo>
                  <a:lnTo>
                    <a:pt x="0" y="45999"/>
                  </a:lnTo>
                  <a:lnTo>
                    <a:pt x="45161" y="45999"/>
                  </a:lnTo>
                  <a:lnTo>
                    <a:pt x="45161" y="0"/>
                  </a:lnTo>
                  <a:close/>
                </a:path>
              </a:pathLst>
            </a:custGeom>
            <a:solidFill>
              <a:srgbClr val="005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0CE5FC15-4156-924F-A389-67630FDE5D06}"/>
                </a:ext>
              </a:extLst>
            </p:cNvPr>
            <p:cNvSpPr/>
            <p:nvPr/>
          </p:nvSpPr>
          <p:spPr>
            <a:xfrm>
              <a:off x="1260362" y="10667860"/>
              <a:ext cx="195596" cy="2287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BE9EC128-FC70-CF40-9177-D8B4920062D1}"/>
                </a:ext>
              </a:extLst>
            </p:cNvPr>
            <p:cNvSpPr/>
            <p:nvPr/>
          </p:nvSpPr>
          <p:spPr>
            <a:xfrm>
              <a:off x="1576550" y="10668948"/>
              <a:ext cx="145712" cy="2274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E9B458FE-A440-964D-AC1D-C42254AB76B4}"/>
                </a:ext>
              </a:extLst>
            </p:cNvPr>
            <p:cNvSpPr/>
            <p:nvPr/>
          </p:nvSpPr>
          <p:spPr>
            <a:xfrm>
              <a:off x="296812" y="10488197"/>
              <a:ext cx="536575" cy="523875"/>
            </a:xfrm>
            <a:custGeom>
              <a:avLst/>
              <a:gdLst/>
              <a:ahLst/>
              <a:cxnLst/>
              <a:rect l="l" t="t" r="r" b="b"/>
              <a:pathLst>
                <a:path w="536575" h="523875">
                  <a:moveTo>
                    <a:pt x="347549" y="481147"/>
                  </a:moveTo>
                  <a:lnTo>
                    <a:pt x="267363" y="481147"/>
                  </a:lnTo>
                  <a:lnTo>
                    <a:pt x="386428" y="523544"/>
                  </a:lnTo>
                  <a:lnTo>
                    <a:pt x="398664" y="489178"/>
                  </a:lnTo>
                  <a:lnTo>
                    <a:pt x="370114" y="489178"/>
                  </a:lnTo>
                  <a:lnTo>
                    <a:pt x="347549" y="481147"/>
                  </a:lnTo>
                  <a:close/>
                </a:path>
                <a:path w="536575" h="523875">
                  <a:moveTo>
                    <a:pt x="269405" y="0"/>
                  </a:moveTo>
                  <a:lnTo>
                    <a:pt x="179711" y="89065"/>
                  </a:lnTo>
                  <a:lnTo>
                    <a:pt x="54071" y="102708"/>
                  </a:lnTo>
                  <a:lnTo>
                    <a:pt x="67725" y="228359"/>
                  </a:lnTo>
                  <a:lnTo>
                    <a:pt x="0" y="335078"/>
                  </a:lnTo>
                  <a:lnTo>
                    <a:pt x="106708" y="402794"/>
                  </a:lnTo>
                  <a:lnTo>
                    <a:pt x="147859" y="522298"/>
                  </a:lnTo>
                  <a:lnTo>
                    <a:pt x="247142" y="488110"/>
                  </a:lnTo>
                  <a:lnTo>
                    <a:pt x="164539" y="488110"/>
                  </a:lnTo>
                  <a:lnTo>
                    <a:pt x="143116" y="425892"/>
                  </a:lnTo>
                  <a:lnTo>
                    <a:pt x="170601" y="425892"/>
                  </a:lnTo>
                  <a:lnTo>
                    <a:pt x="186270" y="401202"/>
                  </a:lnTo>
                  <a:lnTo>
                    <a:pt x="154403" y="401202"/>
                  </a:lnTo>
                  <a:lnTo>
                    <a:pt x="129074" y="385129"/>
                  </a:lnTo>
                  <a:lnTo>
                    <a:pt x="121127" y="362030"/>
                  </a:lnTo>
                  <a:lnTo>
                    <a:pt x="92677" y="362030"/>
                  </a:lnTo>
                  <a:lnTo>
                    <a:pt x="37129" y="326775"/>
                  </a:lnTo>
                  <a:lnTo>
                    <a:pt x="72374" y="271227"/>
                  </a:lnTo>
                  <a:lnTo>
                    <a:pt x="200006" y="271227"/>
                  </a:lnTo>
                  <a:lnTo>
                    <a:pt x="198533" y="264641"/>
                  </a:lnTo>
                  <a:lnTo>
                    <a:pt x="98719" y="264641"/>
                  </a:lnTo>
                  <a:lnTo>
                    <a:pt x="95484" y="234820"/>
                  </a:lnTo>
                  <a:lnTo>
                    <a:pt x="111556" y="209491"/>
                  </a:lnTo>
                  <a:lnTo>
                    <a:pt x="161755" y="209491"/>
                  </a:lnTo>
                  <a:lnTo>
                    <a:pt x="134129" y="191962"/>
                  </a:lnTo>
                  <a:lnTo>
                    <a:pt x="90824" y="191962"/>
                  </a:lnTo>
                  <a:lnTo>
                    <a:pt x="83714" y="126551"/>
                  </a:lnTo>
                  <a:lnTo>
                    <a:pt x="149126" y="119441"/>
                  </a:lnTo>
                  <a:lnTo>
                    <a:pt x="187294" y="119441"/>
                  </a:lnTo>
                  <a:lnTo>
                    <a:pt x="191983" y="114781"/>
                  </a:lnTo>
                  <a:lnTo>
                    <a:pt x="221815" y="111546"/>
                  </a:lnTo>
                  <a:lnTo>
                    <a:pt x="248876" y="111546"/>
                  </a:lnTo>
                  <a:lnTo>
                    <a:pt x="245929" y="84405"/>
                  </a:lnTo>
                  <a:lnTo>
                    <a:pt x="222579" y="84405"/>
                  </a:lnTo>
                  <a:lnTo>
                    <a:pt x="269269" y="38040"/>
                  </a:lnTo>
                  <a:lnTo>
                    <a:pt x="307179" y="38040"/>
                  </a:lnTo>
                  <a:lnTo>
                    <a:pt x="269405" y="0"/>
                  </a:lnTo>
                  <a:close/>
                </a:path>
                <a:path w="536575" h="523875">
                  <a:moveTo>
                    <a:pt x="420781" y="427065"/>
                  </a:moveTo>
                  <a:lnTo>
                    <a:pt x="392228" y="427065"/>
                  </a:lnTo>
                  <a:lnTo>
                    <a:pt x="370114" y="489178"/>
                  </a:lnTo>
                  <a:lnTo>
                    <a:pt x="398664" y="489178"/>
                  </a:lnTo>
                  <a:lnTo>
                    <a:pt x="420781" y="427065"/>
                  </a:lnTo>
                  <a:close/>
                </a:path>
                <a:path w="536575" h="523875">
                  <a:moveTo>
                    <a:pt x="351077" y="353162"/>
                  </a:moveTo>
                  <a:lnTo>
                    <a:pt x="216757" y="353162"/>
                  </a:lnTo>
                  <a:lnTo>
                    <a:pt x="238725" y="363873"/>
                  </a:lnTo>
                  <a:lnTo>
                    <a:pt x="204883" y="458907"/>
                  </a:lnTo>
                  <a:lnTo>
                    <a:pt x="226747" y="466687"/>
                  </a:lnTo>
                  <a:lnTo>
                    <a:pt x="164539" y="488110"/>
                  </a:lnTo>
                  <a:lnTo>
                    <a:pt x="247142" y="488110"/>
                  </a:lnTo>
                  <a:lnTo>
                    <a:pt x="267363" y="481147"/>
                  </a:lnTo>
                  <a:lnTo>
                    <a:pt x="347549" y="481147"/>
                  </a:lnTo>
                  <a:lnTo>
                    <a:pt x="308126" y="467116"/>
                  </a:lnTo>
                  <a:lnTo>
                    <a:pt x="330073" y="459556"/>
                  </a:lnTo>
                  <a:lnTo>
                    <a:pt x="327693" y="452645"/>
                  </a:lnTo>
                  <a:lnTo>
                    <a:pt x="267510" y="452645"/>
                  </a:lnTo>
                  <a:lnTo>
                    <a:pt x="239249" y="442583"/>
                  </a:lnTo>
                  <a:lnTo>
                    <a:pt x="261060" y="381360"/>
                  </a:lnTo>
                  <a:lnTo>
                    <a:pt x="267908" y="378103"/>
                  </a:lnTo>
                  <a:lnTo>
                    <a:pt x="302019" y="378103"/>
                  </a:lnTo>
                  <a:lnTo>
                    <a:pt x="297226" y="364187"/>
                  </a:lnTo>
                  <a:lnTo>
                    <a:pt x="319602" y="353559"/>
                  </a:lnTo>
                  <a:lnTo>
                    <a:pt x="351325" y="353559"/>
                  </a:lnTo>
                  <a:lnTo>
                    <a:pt x="351077" y="353162"/>
                  </a:lnTo>
                  <a:close/>
                </a:path>
                <a:path w="536575" h="523875">
                  <a:moveTo>
                    <a:pt x="302019" y="378103"/>
                  </a:moveTo>
                  <a:lnTo>
                    <a:pt x="267908" y="378103"/>
                  </a:lnTo>
                  <a:lnTo>
                    <a:pt x="274724" y="381433"/>
                  </a:lnTo>
                  <a:lnTo>
                    <a:pt x="295875" y="442887"/>
                  </a:lnTo>
                  <a:lnTo>
                    <a:pt x="267510" y="452645"/>
                  </a:lnTo>
                  <a:lnTo>
                    <a:pt x="327693" y="452645"/>
                  </a:lnTo>
                  <a:lnTo>
                    <a:pt x="302019" y="378103"/>
                  </a:lnTo>
                  <a:close/>
                </a:path>
                <a:path w="536575" h="523875">
                  <a:moveTo>
                    <a:pt x="351325" y="353559"/>
                  </a:moveTo>
                  <a:lnTo>
                    <a:pt x="319602" y="353559"/>
                  </a:lnTo>
                  <a:lnTo>
                    <a:pt x="373035" y="439065"/>
                  </a:lnTo>
                  <a:lnTo>
                    <a:pt x="392228" y="427065"/>
                  </a:lnTo>
                  <a:lnTo>
                    <a:pt x="420781" y="427065"/>
                  </a:lnTo>
                  <a:lnTo>
                    <a:pt x="428950" y="404123"/>
                  </a:lnTo>
                  <a:lnTo>
                    <a:pt x="432351" y="401998"/>
                  </a:lnTo>
                  <a:lnTo>
                    <a:pt x="381590" y="401998"/>
                  </a:lnTo>
                  <a:lnTo>
                    <a:pt x="351325" y="353559"/>
                  </a:lnTo>
                  <a:close/>
                </a:path>
                <a:path w="536575" h="523875">
                  <a:moveTo>
                    <a:pt x="170601" y="425892"/>
                  </a:moveTo>
                  <a:lnTo>
                    <a:pt x="143116" y="425892"/>
                  </a:lnTo>
                  <a:lnTo>
                    <a:pt x="162707" y="438332"/>
                  </a:lnTo>
                  <a:lnTo>
                    <a:pt x="170601" y="425892"/>
                  </a:lnTo>
                  <a:close/>
                </a:path>
                <a:path w="536575" h="523875">
                  <a:moveTo>
                    <a:pt x="435671" y="336523"/>
                  </a:moveTo>
                  <a:lnTo>
                    <a:pt x="355486" y="336523"/>
                  </a:lnTo>
                  <a:lnTo>
                    <a:pt x="416709" y="358324"/>
                  </a:lnTo>
                  <a:lnTo>
                    <a:pt x="406752" y="386281"/>
                  </a:lnTo>
                  <a:lnTo>
                    <a:pt x="381590" y="401998"/>
                  </a:lnTo>
                  <a:lnTo>
                    <a:pt x="432351" y="401998"/>
                  </a:lnTo>
                  <a:lnTo>
                    <a:pt x="494230" y="363329"/>
                  </a:lnTo>
                  <a:lnTo>
                    <a:pt x="443483" y="363329"/>
                  </a:lnTo>
                  <a:lnTo>
                    <a:pt x="451075" y="342010"/>
                  </a:lnTo>
                  <a:lnTo>
                    <a:pt x="435671" y="336523"/>
                  </a:lnTo>
                  <a:close/>
                </a:path>
                <a:path w="536575" h="523875">
                  <a:moveTo>
                    <a:pt x="242140" y="335612"/>
                  </a:moveTo>
                  <a:lnTo>
                    <a:pt x="180758" y="335612"/>
                  </a:lnTo>
                  <a:lnTo>
                    <a:pt x="187575" y="338932"/>
                  </a:lnTo>
                  <a:lnTo>
                    <a:pt x="189229" y="346335"/>
                  </a:lnTo>
                  <a:lnTo>
                    <a:pt x="154403" y="401202"/>
                  </a:lnTo>
                  <a:lnTo>
                    <a:pt x="186270" y="401202"/>
                  </a:lnTo>
                  <a:lnTo>
                    <a:pt x="216757" y="353162"/>
                  </a:lnTo>
                  <a:lnTo>
                    <a:pt x="351077" y="353162"/>
                  </a:lnTo>
                  <a:lnTo>
                    <a:pt x="348008" y="348251"/>
                  </a:lnTo>
                  <a:lnTo>
                    <a:pt x="268054" y="348251"/>
                  </a:lnTo>
                  <a:lnTo>
                    <a:pt x="242140" y="335612"/>
                  </a:lnTo>
                  <a:close/>
                </a:path>
                <a:path w="536575" h="523875">
                  <a:moveTo>
                    <a:pt x="496243" y="272588"/>
                  </a:moveTo>
                  <a:lnTo>
                    <a:pt x="464530" y="272588"/>
                  </a:lnTo>
                  <a:lnTo>
                    <a:pt x="499398" y="328387"/>
                  </a:lnTo>
                  <a:lnTo>
                    <a:pt x="443483" y="363329"/>
                  </a:lnTo>
                  <a:lnTo>
                    <a:pt x="494230" y="363329"/>
                  </a:lnTo>
                  <a:lnTo>
                    <a:pt x="536454" y="336942"/>
                  </a:lnTo>
                  <a:lnTo>
                    <a:pt x="496243" y="272588"/>
                  </a:lnTo>
                  <a:close/>
                </a:path>
                <a:path w="536575" h="523875">
                  <a:moveTo>
                    <a:pt x="202726" y="283394"/>
                  </a:moveTo>
                  <a:lnTo>
                    <a:pt x="175167" y="283394"/>
                  </a:lnTo>
                  <a:lnTo>
                    <a:pt x="180497" y="307247"/>
                  </a:lnTo>
                  <a:lnTo>
                    <a:pt x="85117" y="340094"/>
                  </a:lnTo>
                  <a:lnTo>
                    <a:pt x="92677" y="362030"/>
                  </a:lnTo>
                  <a:lnTo>
                    <a:pt x="121127" y="362030"/>
                  </a:lnTo>
                  <a:lnTo>
                    <a:pt x="119315" y="356764"/>
                  </a:lnTo>
                  <a:lnTo>
                    <a:pt x="180758" y="335612"/>
                  </a:lnTo>
                  <a:lnTo>
                    <a:pt x="242140" y="335612"/>
                  </a:lnTo>
                  <a:lnTo>
                    <a:pt x="211009" y="320430"/>
                  </a:lnTo>
                  <a:lnTo>
                    <a:pt x="202726" y="283394"/>
                  </a:lnTo>
                  <a:close/>
                </a:path>
                <a:path w="536575" h="523875">
                  <a:moveTo>
                    <a:pt x="334558" y="209009"/>
                  </a:moveTo>
                  <a:lnTo>
                    <a:pt x="236935" y="209009"/>
                  </a:lnTo>
                  <a:lnTo>
                    <a:pt x="300409" y="209229"/>
                  </a:lnTo>
                  <a:lnTo>
                    <a:pt x="339843" y="258976"/>
                  </a:lnTo>
                  <a:lnTo>
                    <a:pt x="325529" y="320964"/>
                  </a:lnTo>
                  <a:lnTo>
                    <a:pt x="268054" y="348251"/>
                  </a:lnTo>
                  <a:lnTo>
                    <a:pt x="348008" y="348251"/>
                  </a:lnTo>
                  <a:lnTo>
                    <a:pt x="347151" y="346879"/>
                  </a:lnTo>
                  <a:lnTo>
                    <a:pt x="348816" y="339685"/>
                  </a:lnTo>
                  <a:lnTo>
                    <a:pt x="355486" y="336523"/>
                  </a:lnTo>
                  <a:lnTo>
                    <a:pt x="435671" y="336523"/>
                  </a:lnTo>
                  <a:lnTo>
                    <a:pt x="356083" y="308179"/>
                  </a:lnTo>
                  <a:lnTo>
                    <a:pt x="361653" y="284043"/>
                  </a:lnTo>
                  <a:lnTo>
                    <a:pt x="463203" y="284043"/>
                  </a:lnTo>
                  <a:lnTo>
                    <a:pt x="464530" y="272588"/>
                  </a:lnTo>
                  <a:lnTo>
                    <a:pt x="496243" y="272588"/>
                  </a:lnTo>
                  <a:lnTo>
                    <a:pt x="492016" y="265824"/>
                  </a:lnTo>
                  <a:lnTo>
                    <a:pt x="438237" y="265824"/>
                  </a:lnTo>
                  <a:lnTo>
                    <a:pt x="373664" y="258358"/>
                  </a:lnTo>
                  <a:lnTo>
                    <a:pt x="368962" y="252421"/>
                  </a:lnTo>
                  <a:lnTo>
                    <a:pt x="370669" y="245029"/>
                  </a:lnTo>
                  <a:lnTo>
                    <a:pt x="399561" y="226977"/>
                  </a:lnTo>
                  <a:lnTo>
                    <a:pt x="348795" y="226977"/>
                  </a:lnTo>
                  <a:lnTo>
                    <a:pt x="334558" y="209009"/>
                  </a:lnTo>
                  <a:close/>
                </a:path>
                <a:path w="536575" h="523875">
                  <a:moveTo>
                    <a:pt x="463203" y="284043"/>
                  </a:moveTo>
                  <a:lnTo>
                    <a:pt x="361653" y="284043"/>
                  </a:lnTo>
                  <a:lnTo>
                    <a:pt x="461860" y="295645"/>
                  </a:lnTo>
                  <a:lnTo>
                    <a:pt x="463203" y="284043"/>
                  </a:lnTo>
                  <a:close/>
                </a:path>
                <a:path w="536575" h="523875">
                  <a:moveTo>
                    <a:pt x="200006" y="271227"/>
                  </a:moveTo>
                  <a:lnTo>
                    <a:pt x="72374" y="271227"/>
                  </a:lnTo>
                  <a:lnTo>
                    <a:pt x="74887" y="294294"/>
                  </a:lnTo>
                  <a:lnTo>
                    <a:pt x="175167" y="283394"/>
                  </a:lnTo>
                  <a:lnTo>
                    <a:pt x="202726" y="283394"/>
                  </a:lnTo>
                  <a:lnTo>
                    <a:pt x="200006" y="271227"/>
                  </a:lnTo>
                  <a:close/>
                </a:path>
                <a:path w="536575" h="523875">
                  <a:moveTo>
                    <a:pt x="471700" y="210590"/>
                  </a:moveTo>
                  <a:lnTo>
                    <a:pt x="425788" y="210590"/>
                  </a:lnTo>
                  <a:lnTo>
                    <a:pt x="441682" y="236024"/>
                  </a:lnTo>
                  <a:lnTo>
                    <a:pt x="438237" y="265824"/>
                  </a:lnTo>
                  <a:lnTo>
                    <a:pt x="492016" y="265824"/>
                  </a:lnTo>
                  <a:lnTo>
                    <a:pt x="469483" y="229762"/>
                  </a:lnTo>
                  <a:lnTo>
                    <a:pt x="471700" y="210590"/>
                  </a:lnTo>
                  <a:close/>
                </a:path>
                <a:path w="536575" h="523875">
                  <a:moveTo>
                    <a:pt x="161755" y="209491"/>
                  </a:moveTo>
                  <a:lnTo>
                    <a:pt x="111556" y="209491"/>
                  </a:lnTo>
                  <a:lnTo>
                    <a:pt x="166434" y="244317"/>
                  </a:lnTo>
                  <a:lnTo>
                    <a:pt x="168089" y="251709"/>
                  </a:lnTo>
                  <a:lnTo>
                    <a:pt x="163335" y="257625"/>
                  </a:lnTo>
                  <a:lnTo>
                    <a:pt x="98719" y="264641"/>
                  </a:lnTo>
                  <a:lnTo>
                    <a:pt x="198533" y="264641"/>
                  </a:lnTo>
                  <a:lnTo>
                    <a:pt x="197266" y="258976"/>
                  </a:lnTo>
                  <a:lnTo>
                    <a:pt x="197257" y="258358"/>
                  </a:lnTo>
                  <a:lnTo>
                    <a:pt x="222943" y="226411"/>
                  </a:lnTo>
                  <a:lnTo>
                    <a:pt x="188423" y="226411"/>
                  </a:lnTo>
                  <a:lnTo>
                    <a:pt x="161755" y="209491"/>
                  </a:lnTo>
                  <a:close/>
                </a:path>
                <a:path w="536575" h="523875">
                  <a:moveTo>
                    <a:pt x="434342" y="173523"/>
                  </a:moveTo>
                  <a:lnTo>
                    <a:pt x="348795" y="226977"/>
                  </a:lnTo>
                  <a:lnTo>
                    <a:pt x="399561" y="226977"/>
                  </a:lnTo>
                  <a:lnTo>
                    <a:pt x="425788" y="210590"/>
                  </a:lnTo>
                  <a:lnTo>
                    <a:pt x="471700" y="210590"/>
                  </a:lnTo>
                  <a:lnTo>
                    <a:pt x="473712" y="193198"/>
                  </a:lnTo>
                  <a:lnTo>
                    <a:pt x="446635" y="193198"/>
                  </a:lnTo>
                  <a:lnTo>
                    <a:pt x="434342" y="173523"/>
                  </a:lnTo>
                  <a:close/>
                </a:path>
                <a:path w="536575" h="523875">
                  <a:moveTo>
                    <a:pt x="187294" y="119441"/>
                  </a:moveTo>
                  <a:lnTo>
                    <a:pt x="149126" y="119441"/>
                  </a:lnTo>
                  <a:lnTo>
                    <a:pt x="132666" y="135786"/>
                  </a:lnTo>
                  <a:lnTo>
                    <a:pt x="203742" y="207365"/>
                  </a:lnTo>
                  <a:lnTo>
                    <a:pt x="188423" y="226411"/>
                  </a:lnTo>
                  <a:lnTo>
                    <a:pt x="222943" y="226411"/>
                  </a:lnTo>
                  <a:lnTo>
                    <a:pt x="236935" y="209009"/>
                  </a:lnTo>
                  <a:lnTo>
                    <a:pt x="334558" y="209009"/>
                  </a:lnTo>
                  <a:lnTo>
                    <a:pt x="333612" y="207815"/>
                  </a:lnTo>
                  <a:lnTo>
                    <a:pt x="359205" y="182402"/>
                  </a:lnTo>
                  <a:lnTo>
                    <a:pt x="321037" y="182402"/>
                  </a:lnTo>
                  <a:lnTo>
                    <a:pt x="313445" y="182371"/>
                  </a:lnTo>
                  <a:lnTo>
                    <a:pt x="280986" y="182266"/>
                  </a:lnTo>
                  <a:lnTo>
                    <a:pt x="256547" y="182182"/>
                  </a:lnTo>
                  <a:lnTo>
                    <a:pt x="224076" y="182067"/>
                  </a:lnTo>
                  <a:lnTo>
                    <a:pt x="216506" y="182046"/>
                  </a:lnTo>
                  <a:lnTo>
                    <a:pt x="170706" y="135922"/>
                  </a:lnTo>
                  <a:lnTo>
                    <a:pt x="187294" y="119441"/>
                  </a:lnTo>
                  <a:close/>
                </a:path>
                <a:path w="536575" h="523875">
                  <a:moveTo>
                    <a:pt x="482148" y="120279"/>
                  </a:moveTo>
                  <a:lnTo>
                    <a:pt x="388836" y="120279"/>
                  </a:lnTo>
                  <a:lnTo>
                    <a:pt x="454195" y="127839"/>
                  </a:lnTo>
                  <a:lnTo>
                    <a:pt x="446635" y="193198"/>
                  </a:lnTo>
                  <a:lnTo>
                    <a:pt x="473712" y="193198"/>
                  </a:lnTo>
                  <a:lnTo>
                    <a:pt x="482148" y="120279"/>
                  </a:lnTo>
                  <a:close/>
                </a:path>
                <a:path w="536575" h="523875">
                  <a:moveTo>
                    <a:pt x="103253" y="172371"/>
                  </a:moveTo>
                  <a:lnTo>
                    <a:pt x="90824" y="191962"/>
                  </a:lnTo>
                  <a:lnTo>
                    <a:pt x="134129" y="191962"/>
                  </a:lnTo>
                  <a:lnTo>
                    <a:pt x="103253" y="172371"/>
                  </a:lnTo>
                  <a:close/>
                </a:path>
                <a:path w="536575" h="523875">
                  <a:moveTo>
                    <a:pt x="483120" y="111870"/>
                  </a:moveTo>
                  <a:lnTo>
                    <a:pt x="316210" y="111870"/>
                  </a:lnTo>
                  <a:lnTo>
                    <a:pt x="346010" y="115326"/>
                  </a:lnTo>
                  <a:lnTo>
                    <a:pt x="367140" y="136603"/>
                  </a:lnTo>
                  <a:lnTo>
                    <a:pt x="321037" y="182402"/>
                  </a:lnTo>
                  <a:lnTo>
                    <a:pt x="359205" y="182402"/>
                  </a:lnTo>
                  <a:lnTo>
                    <a:pt x="405191" y="136739"/>
                  </a:lnTo>
                  <a:lnTo>
                    <a:pt x="388836" y="120279"/>
                  </a:lnTo>
                  <a:lnTo>
                    <a:pt x="482148" y="120279"/>
                  </a:lnTo>
                  <a:lnTo>
                    <a:pt x="483120" y="111870"/>
                  </a:lnTo>
                  <a:close/>
                </a:path>
                <a:path w="536575" h="523875">
                  <a:moveTo>
                    <a:pt x="292577" y="82060"/>
                  </a:moveTo>
                  <a:lnTo>
                    <a:pt x="280986" y="182266"/>
                  </a:lnTo>
                  <a:lnTo>
                    <a:pt x="313363" y="182266"/>
                  </a:lnTo>
                  <a:lnTo>
                    <a:pt x="308744" y="176434"/>
                  </a:lnTo>
                  <a:lnTo>
                    <a:pt x="316210" y="111870"/>
                  </a:lnTo>
                  <a:lnTo>
                    <a:pt x="483120" y="111870"/>
                  </a:lnTo>
                  <a:lnTo>
                    <a:pt x="484006" y="104216"/>
                  </a:lnTo>
                  <a:lnTo>
                    <a:pt x="358460" y="89683"/>
                  </a:lnTo>
                  <a:lnTo>
                    <a:pt x="353542" y="84730"/>
                  </a:lnTo>
                  <a:lnTo>
                    <a:pt x="315623" y="84730"/>
                  </a:lnTo>
                  <a:lnTo>
                    <a:pt x="292577" y="82060"/>
                  </a:lnTo>
                  <a:close/>
                </a:path>
                <a:path w="536575" h="523875">
                  <a:moveTo>
                    <a:pt x="248876" y="111546"/>
                  </a:moveTo>
                  <a:lnTo>
                    <a:pt x="221815" y="111546"/>
                  </a:lnTo>
                  <a:lnTo>
                    <a:pt x="228830" y="176162"/>
                  </a:lnTo>
                  <a:lnTo>
                    <a:pt x="224076" y="182067"/>
                  </a:lnTo>
                  <a:lnTo>
                    <a:pt x="256534" y="182067"/>
                  </a:lnTo>
                  <a:lnTo>
                    <a:pt x="248876" y="111546"/>
                  </a:lnTo>
                  <a:close/>
                </a:path>
                <a:path w="536575" h="523875">
                  <a:moveTo>
                    <a:pt x="307179" y="38040"/>
                  </a:moveTo>
                  <a:lnTo>
                    <a:pt x="269269" y="38040"/>
                  </a:lnTo>
                  <a:lnTo>
                    <a:pt x="315623" y="84730"/>
                  </a:lnTo>
                  <a:lnTo>
                    <a:pt x="353542" y="84730"/>
                  </a:lnTo>
                  <a:lnTo>
                    <a:pt x="307179" y="38040"/>
                  </a:lnTo>
                  <a:close/>
                </a:path>
                <a:path w="536575" h="523875">
                  <a:moveTo>
                    <a:pt x="245657" y="81903"/>
                  </a:moveTo>
                  <a:lnTo>
                    <a:pt x="222579" y="84405"/>
                  </a:lnTo>
                  <a:lnTo>
                    <a:pt x="245929" y="84405"/>
                  </a:lnTo>
                  <a:lnTo>
                    <a:pt x="245657" y="81903"/>
                  </a:lnTo>
                  <a:close/>
                </a:path>
              </a:pathLst>
            </a:custGeom>
            <a:solidFill>
              <a:srgbClr val="005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ational-aluminium.org/global-aluminium-industry-greenhouse-gas-emissions-intensity-reduction-continues-with-total-emissions-below-2020-peak/#:~:text=The%20latest%20data%20shows%20that,1%2C112%20million%20tonnes%20in%202023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ingle-market-economy.ec.europa.eu/publications/european-steel-and-metals-action-plan_e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hyperlink" Target="https://taxation-customs.ec.europa.eu/news/commission-introduces-surveillance-imports-and-exports-metal-scrap-2025-07-23_en" TargetMode="External"/><Relationship Id="rId4" Type="http://schemas.openxmlformats.org/officeDocument/2006/relationships/hyperlink" Target="https://policy.trade.ec.europa.eu/news/joint-statement-united-states-european-union-framework-agreement-reciprocal-fair-and-balanced-trade-2025-08-21_e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unctad.org/publication/global-trade-update-september-2025-trade-policy-uncertainty-looms-over-global-market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itehouse.gov/presidential-actions/2025/06/adjusting-imports-of-aluminum-and-steel-into-the-united-state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iea.org/energy-system/industry/aluminium" TargetMode="External"/><Relationship Id="rId4" Type="http://schemas.openxmlformats.org/officeDocument/2006/relationships/hyperlink" Target="https://www.ft.com/content/bd38d4d3-251c-4b98-a745-63f4a26f49e6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usgs.gov/periodicals/mcs2025/mcs2025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7930" y="1516379"/>
            <a:ext cx="10018119" cy="31335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tr-TR" sz="5000" b="1" spc="40" dirty="0">
                <a:solidFill>
                  <a:srgbClr val="005C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Yeşil Dönüşüm ve 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tr-TR" sz="5000" b="1" spc="40" dirty="0">
                <a:solidFill>
                  <a:srgbClr val="005C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Artan Korumacılık 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tr-TR" sz="5000" b="1" spc="40" dirty="0">
                <a:solidFill>
                  <a:srgbClr val="005C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Bağlamında 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tr-TR" sz="5000" b="1" spc="40" dirty="0">
                <a:solidFill>
                  <a:srgbClr val="005C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Küresel Alüminyum Ticareti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46250" y="5045075"/>
            <a:ext cx="4164662" cy="60208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tr-TR" sz="3800" spc="-65" dirty="0">
                <a:latin typeface="Arial" panose="020B0604020202020204" pitchFamily="34" charset="0"/>
                <a:cs typeface="Arial" panose="020B0604020202020204" pitchFamily="34" charset="0"/>
              </a:rPr>
              <a:t>Eylül </a:t>
            </a:r>
            <a:r>
              <a:rPr sz="3800" spc="-35" dirty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tr-TR" sz="3800" spc="-35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40B4F7A-66BF-9D4F-AC59-7810FC7D997E}"/>
              </a:ext>
            </a:extLst>
          </p:cNvPr>
          <p:cNvGrpSpPr/>
          <p:nvPr/>
        </p:nvGrpSpPr>
        <p:grpSpPr>
          <a:xfrm>
            <a:off x="1570630" y="7800302"/>
            <a:ext cx="4834947" cy="1937510"/>
            <a:chOff x="1570630" y="7800302"/>
            <a:chExt cx="4834947" cy="1937510"/>
          </a:xfrm>
        </p:grpSpPr>
        <p:sp>
          <p:nvSpPr>
            <p:cNvPr id="4" name="object 4"/>
            <p:cNvSpPr/>
            <p:nvPr/>
          </p:nvSpPr>
          <p:spPr>
            <a:xfrm>
              <a:off x="3774638" y="8354300"/>
              <a:ext cx="153670" cy="771525"/>
            </a:xfrm>
            <a:custGeom>
              <a:avLst/>
              <a:gdLst/>
              <a:ahLst/>
              <a:cxnLst/>
              <a:rect l="l" t="t" r="r" b="b"/>
              <a:pathLst>
                <a:path w="153670" h="771525">
                  <a:moveTo>
                    <a:pt x="153178" y="0"/>
                  </a:moveTo>
                  <a:lnTo>
                    <a:pt x="0" y="0"/>
                  </a:lnTo>
                  <a:lnTo>
                    <a:pt x="0" y="771400"/>
                  </a:lnTo>
                  <a:lnTo>
                    <a:pt x="153178" y="771400"/>
                  </a:lnTo>
                  <a:lnTo>
                    <a:pt x="153178" y="0"/>
                  </a:lnTo>
                  <a:close/>
                </a:path>
              </a:pathLst>
            </a:custGeom>
            <a:solidFill>
              <a:srgbClr val="005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31943" y="8354300"/>
              <a:ext cx="153670" cy="771525"/>
            </a:xfrm>
            <a:custGeom>
              <a:avLst/>
              <a:gdLst/>
              <a:ahLst/>
              <a:cxnLst/>
              <a:rect l="l" t="t" r="r" b="b"/>
              <a:pathLst>
                <a:path w="153670" h="771525">
                  <a:moveTo>
                    <a:pt x="153178" y="0"/>
                  </a:moveTo>
                  <a:lnTo>
                    <a:pt x="0" y="0"/>
                  </a:lnTo>
                  <a:lnTo>
                    <a:pt x="0" y="771400"/>
                  </a:lnTo>
                  <a:lnTo>
                    <a:pt x="153178" y="771400"/>
                  </a:lnTo>
                  <a:lnTo>
                    <a:pt x="153178" y="0"/>
                  </a:lnTo>
                  <a:close/>
                </a:path>
              </a:pathLst>
            </a:custGeom>
            <a:solidFill>
              <a:srgbClr val="005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74638" y="8130788"/>
              <a:ext cx="153670" cy="156210"/>
            </a:xfrm>
            <a:custGeom>
              <a:avLst/>
              <a:gdLst/>
              <a:ahLst/>
              <a:cxnLst/>
              <a:rect l="l" t="t" r="r" b="b"/>
              <a:pathLst>
                <a:path w="153670" h="156209">
                  <a:moveTo>
                    <a:pt x="153178" y="0"/>
                  </a:moveTo>
                  <a:lnTo>
                    <a:pt x="0" y="0"/>
                  </a:lnTo>
                  <a:lnTo>
                    <a:pt x="0" y="156005"/>
                  </a:lnTo>
                  <a:lnTo>
                    <a:pt x="153178" y="156005"/>
                  </a:lnTo>
                  <a:lnTo>
                    <a:pt x="153178" y="0"/>
                  </a:lnTo>
                  <a:close/>
                </a:path>
              </a:pathLst>
            </a:custGeom>
            <a:solidFill>
              <a:srgbClr val="005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31943" y="8130788"/>
              <a:ext cx="153670" cy="156210"/>
            </a:xfrm>
            <a:custGeom>
              <a:avLst/>
              <a:gdLst/>
              <a:ahLst/>
              <a:cxnLst/>
              <a:rect l="l" t="t" r="r" b="b"/>
              <a:pathLst>
                <a:path w="153670" h="156209">
                  <a:moveTo>
                    <a:pt x="153178" y="0"/>
                  </a:moveTo>
                  <a:lnTo>
                    <a:pt x="0" y="0"/>
                  </a:lnTo>
                  <a:lnTo>
                    <a:pt x="0" y="156005"/>
                  </a:lnTo>
                  <a:lnTo>
                    <a:pt x="153178" y="156005"/>
                  </a:lnTo>
                  <a:lnTo>
                    <a:pt x="153178" y="0"/>
                  </a:lnTo>
                  <a:close/>
                </a:path>
              </a:pathLst>
            </a:custGeom>
            <a:solidFill>
              <a:srgbClr val="005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54121" y="8349770"/>
              <a:ext cx="663575" cy="775970"/>
            </a:xfrm>
            <a:custGeom>
              <a:avLst/>
              <a:gdLst/>
              <a:ahLst/>
              <a:cxnLst/>
              <a:rect l="l" t="t" r="r" b="b"/>
              <a:pathLst>
                <a:path w="663575" h="775970">
                  <a:moveTo>
                    <a:pt x="460017" y="0"/>
                  </a:moveTo>
                  <a:lnTo>
                    <a:pt x="426698" y="1371"/>
                  </a:lnTo>
                  <a:lnTo>
                    <a:pt x="394130" y="5408"/>
                  </a:lnTo>
                  <a:lnTo>
                    <a:pt x="362420" y="11997"/>
                  </a:lnTo>
                  <a:lnTo>
                    <a:pt x="331675" y="21025"/>
                  </a:lnTo>
                  <a:lnTo>
                    <a:pt x="300933" y="11997"/>
                  </a:lnTo>
                  <a:lnTo>
                    <a:pt x="269228" y="5408"/>
                  </a:lnTo>
                  <a:lnTo>
                    <a:pt x="236661" y="1371"/>
                  </a:lnTo>
                  <a:lnTo>
                    <a:pt x="203334" y="0"/>
                  </a:lnTo>
                  <a:lnTo>
                    <a:pt x="172361" y="1189"/>
                  </a:lnTo>
                  <a:lnTo>
                    <a:pt x="112448" y="10416"/>
                  </a:lnTo>
                  <a:lnTo>
                    <a:pt x="50661" y="32878"/>
                  </a:lnTo>
                  <a:lnTo>
                    <a:pt x="6486" y="87752"/>
                  </a:lnTo>
                  <a:lnTo>
                    <a:pt x="0" y="775944"/>
                  </a:lnTo>
                  <a:lnTo>
                    <a:pt x="153199" y="775944"/>
                  </a:lnTo>
                  <a:lnTo>
                    <a:pt x="153199" y="182339"/>
                  </a:lnTo>
                  <a:lnTo>
                    <a:pt x="155277" y="166787"/>
                  </a:lnTo>
                  <a:lnTo>
                    <a:pt x="161513" y="155674"/>
                  </a:lnTo>
                  <a:lnTo>
                    <a:pt x="171911" y="149004"/>
                  </a:lnTo>
                  <a:lnTo>
                    <a:pt x="186475" y="146780"/>
                  </a:lnTo>
                  <a:lnTo>
                    <a:pt x="222474" y="146780"/>
                  </a:lnTo>
                  <a:lnTo>
                    <a:pt x="235167" y="148532"/>
                  </a:lnTo>
                  <a:lnTo>
                    <a:pt x="244720" y="153788"/>
                  </a:lnTo>
                  <a:lnTo>
                    <a:pt x="251132" y="162551"/>
                  </a:lnTo>
                  <a:lnTo>
                    <a:pt x="254400" y="174821"/>
                  </a:lnTo>
                  <a:lnTo>
                    <a:pt x="254400" y="775944"/>
                  </a:lnTo>
                  <a:lnTo>
                    <a:pt x="407589" y="775944"/>
                  </a:lnTo>
                  <a:lnTo>
                    <a:pt x="407589" y="182339"/>
                  </a:lnTo>
                  <a:lnTo>
                    <a:pt x="409783" y="166787"/>
                  </a:lnTo>
                  <a:lnTo>
                    <a:pt x="416364" y="155674"/>
                  </a:lnTo>
                  <a:lnTo>
                    <a:pt x="427335" y="149004"/>
                  </a:lnTo>
                  <a:lnTo>
                    <a:pt x="442698" y="146780"/>
                  </a:lnTo>
                  <a:lnTo>
                    <a:pt x="475053" y="146780"/>
                  </a:lnTo>
                  <a:lnTo>
                    <a:pt x="490413" y="149004"/>
                  </a:lnTo>
                  <a:lnTo>
                    <a:pt x="501389" y="155674"/>
                  </a:lnTo>
                  <a:lnTo>
                    <a:pt x="507976" y="166787"/>
                  </a:lnTo>
                  <a:lnTo>
                    <a:pt x="510172" y="182339"/>
                  </a:lnTo>
                  <a:lnTo>
                    <a:pt x="510172" y="775944"/>
                  </a:lnTo>
                  <a:lnTo>
                    <a:pt x="663351" y="775944"/>
                  </a:lnTo>
                  <a:lnTo>
                    <a:pt x="663351" y="120111"/>
                  </a:lnTo>
                  <a:lnTo>
                    <a:pt x="656736" y="84084"/>
                  </a:lnTo>
                  <a:lnTo>
                    <a:pt x="612109" y="32025"/>
                  </a:lnTo>
                  <a:lnTo>
                    <a:pt x="550868" y="10407"/>
                  </a:lnTo>
                  <a:lnTo>
                    <a:pt x="490977" y="1187"/>
                  </a:lnTo>
                  <a:lnTo>
                    <a:pt x="460017" y="0"/>
                  </a:lnTo>
                  <a:close/>
                </a:path>
              </a:pathLst>
            </a:custGeom>
            <a:solidFill>
              <a:srgbClr val="005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38566" y="8349770"/>
              <a:ext cx="663575" cy="775970"/>
            </a:xfrm>
            <a:custGeom>
              <a:avLst/>
              <a:gdLst/>
              <a:ahLst/>
              <a:cxnLst/>
              <a:rect l="l" t="t" r="r" b="b"/>
              <a:pathLst>
                <a:path w="663575" h="775970">
                  <a:moveTo>
                    <a:pt x="460017" y="0"/>
                  </a:moveTo>
                  <a:lnTo>
                    <a:pt x="426698" y="1371"/>
                  </a:lnTo>
                  <a:lnTo>
                    <a:pt x="394130" y="5408"/>
                  </a:lnTo>
                  <a:lnTo>
                    <a:pt x="362420" y="11997"/>
                  </a:lnTo>
                  <a:lnTo>
                    <a:pt x="331675" y="21025"/>
                  </a:lnTo>
                  <a:lnTo>
                    <a:pt x="300938" y="11997"/>
                  </a:lnTo>
                  <a:lnTo>
                    <a:pt x="269232" y="5408"/>
                  </a:lnTo>
                  <a:lnTo>
                    <a:pt x="236663" y="1371"/>
                  </a:lnTo>
                  <a:lnTo>
                    <a:pt x="203334" y="0"/>
                  </a:lnTo>
                  <a:lnTo>
                    <a:pt x="172361" y="1189"/>
                  </a:lnTo>
                  <a:lnTo>
                    <a:pt x="112448" y="10416"/>
                  </a:lnTo>
                  <a:lnTo>
                    <a:pt x="50661" y="32878"/>
                  </a:lnTo>
                  <a:lnTo>
                    <a:pt x="6486" y="87752"/>
                  </a:lnTo>
                  <a:lnTo>
                    <a:pt x="0" y="775944"/>
                  </a:lnTo>
                  <a:lnTo>
                    <a:pt x="153199" y="775944"/>
                  </a:lnTo>
                  <a:lnTo>
                    <a:pt x="153199" y="182339"/>
                  </a:lnTo>
                  <a:lnTo>
                    <a:pt x="155277" y="166787"/>
                  </a:lnTo>
                  <a:lnTo>
                    <a:pt x="161513" y="155674"/>
                  </a:lnTo>
                  <a:lnTo>
                    <a:pt x="171911" y="149004"/>
                  </a:lnTo>
                  <a:lnTo>
                    <a:pt x="186475" y="146780"/>
                  </a:lnTo>
                  <a:lnTo>
                    <a:pt x="222474" y="146780"/>
                  </a:lnTo>
                  <a:lnTo>
                    <a:pt x="235171" y="148532"/>
                  </a:lnTo>
                  <a:lnTo>
                    <a:pt x="244724" y="153788"/>
                  </a:lnTo>
                  <a:lnTo>
                    <a:pt x="251133" y="162551"/>
                  </a:lnTo>
                  <a:lnTo>
                    <a:pt x="254400" y="174821"/>
                  </a:lnTo>
                  <a:lnTo>
                    <a:pt x="254400" y="775944"/>
                  </a:lnTo>
                  <a:lnTo>
                    <a:pt x="407589" y="775944"/>
                  </a:lnTo>
                  <a:lnTo>
                    <a:pt x="407589" y="182339"/>
                  </a:lnTo>
                  <a:lnTo>
                    <a:pt x="409784" y="166787"/>
                  </a:lnTo>
                  <a:lnTo>
                    <a:pt x="416368" y="155674"/>
                  </a:lnTo>
                  <a:lnTo>
                    <a:pt x="427339" y="149004"/>
                  </a:lnTo>
                  <a:lnTo>
                    <a:pt x="442698" y="146780"/>
                  </a:lnTo>
                  <a:lnTo>
                    <a:pt x="475053" y="146780"/>
                  </a:lnTo>
                  <a:lnTo>
                    <a:pt x="490413" y="149004"/>
                  </a:lnTo>
                  <a:lnTo>
                    <a:pt x="501389" y="155674"/>
                  </a:lnTo>
                  <a:lnTo>
                    <a:pt x="507976" y="166787"/>
                  </a:lnTo>
                  <a:lnTo>
                    <a:pt x="510172" y="182339"/>
                  </a:lnTo>
                  <a:lnTo>
                    <a:pt x="510172" y="775944"/>
                  </a:lnTo>
                  <a:lnTo>
                    <a:pt x="663351" y="775944"/>
                  </a:lnTo>
                  <a:lnTo>
                    <a:pt x="663351" y="120111"/>
                  </a:lnTo>
                  <a:lnTo>
                    <a:pt x="656736" y="84084"/>
                  </a:lnTo>
                  <a:lnTo>
                    <a:pt x="612109" y="32025"/>
                  </a:lnTo>
                  <a:lnTo>
                    <a:pt x="550868" y="10407"/>
                  </a:lnTo>
                  <a:lnTo>
                    <a:pt x="490977" y="1187"/>
                  </a:lnTo>
                  <a:lnTo>
                    <a:pt x="460017" y="0"/>
                  </a:lnTo>
                  <a:close/>
                </a:path>
              </a:pathLst>
            </a:custGeom>
            <a:solidFill>
              <a:srgbClr val="005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10912" y="8353463"/>
              <a:ext cx="494665" cy="771525"/>
            </a:xfrm>
            <a:custGeom>
              <a:avLst/>
              <a:gdLst/>
              <a:ahLst/>
              <a:cxnLst/>
              <a:rect l="l" t="t" r="r" b="b"/>
              <a:pathLst>
                <a:path w="494664" h="771525">
                  <a:moveTo>
                    <a:pt x="364114" y="0"/>
                  </a:moveTo>
                  <a:lnTo>
                    <a:pt x="0" y="0"/>
                  </a:lnTo>
                  <a:lnTo>
                    <a:pt x="0" y="771400"/>
                  </a:lnTo>
                  <a:lnTo>
                    <a:pt x="364114" y="771400"/>
                  </a:lnTo>
                  <a:lnTo>
                    <a:pt x="384526" y="769541"/>
                  </a:lnTo>
                  <a:lnTo>
                    <a:pt x="420599" y="754667"/>
                  </a:lnTo>
                  <a:lnTo>
                    <a:pt x="447066" y="726977"/>
                  </a:lnTo>
                  <a:lnTo>
                    <a:pt x="475753" y="661582"/>
                  </a:lnTo>
                  <a:lnTo>
                    <a:pt x="484200" y="629153"/>
                  </a:lnTo>
                  <a:lnTo>
                    <a:pt x="152843" y="629153"/>
                  </a:lnTo>
                  <a:lnTo>
                    <a:pt x="153189" y="455452"/>
                  </a:lnTo>
                  <a:lnTo>
                    <a:pt x="484786" y="455452"/>
                  </a:lnTo>
                  <a:lnTo>
                    <a:pt x="476142" y="421888"/>
                  </a:lnTo>
                  <a:lnTo>
                    <a:pt x="462656" y="385056"/>
                  </a:lnTo>
                  <a:lnTo>
                    <a:pt x="476146" y="348210"/>
                  </a:lnTo>
                  <a:lnTo>
                    <a:pt x="485156" y="313215"/>
                  </a:lnTo>
                  <a:lnTo>
                    <a:pt x="153189" y="313215"/>
                  </a:lnTo>
                  <a:lnTo>
                    <a:pt x="153189" y="142236"/>
                  </a:lnTo>
                  <a:lnTo>
                    <a:pt x="484629" y="142236"/>
                  </a:lnTo>
                  <a:lnTo>
                    <a:pt x="474949" y="105887"/>
                  </a:lnTo>
                  <a:lnTo>
                    <a:pt x="460572" y="67997"/>
                  </a:lnTo>
                  <a:lnTo>
                    <a:pt x="436258" y="29747"/>
                  </a:lnTo>
                  <a:lnTo>
                    <a:pt x="403355" y="7436"/>
                  </a:lnTo>
                  <a:lnTo>
                    <a:pt x="384526" y="1859"/>
                  </a:lnTo>
                  <a:lnTo>
                    <a:pt x="364114" y="0"/>
                  </a:lnTo>
                  <a:close/>
                </a:path>
                <a:path w="494664" h="771525">
                  <a:moveTo>
                    <a:pt x="484786" y="455452"/>
                  </a:moveTo>
                  <a:lnTo>
                    <a:pt x="310409" y="455452"/>
                  </a:lnTo>
                  <a:lnTo>
                    <a:pt x="320227" y="457098"/>
                  </a:lnTo>
                  <a:lnTo>
                    <a:pt x="328774" y="461714"/>
                  </a:lnTo>
                  <a:lnTo>
                    <a:pt x="345179" y="508909"/>
                  </a:lnTo>
                  <a:lnTo>
                    <a:pt x="347162" y="541093"/>
                  </a:lnTo>
                  <a:lnTo>
                    <a:pt x="346619" y="558011"/>
                  </a:lnTo>
                  <a:lnTo>
                    <a:pt x="338743" y="606902"/>
                  </a:lnTo>
                  <a:lnTo>
                    <a:pt x="309823" y="629153"/>
                  </a:lnTo>
                  <a:lnTo>
                    <a:pt x="484200" y="629153"/>
                  </a:lnTo>
                  <a:lnTo>
                    <a:pt x="485863" y="622771"/>
                  </a:lnTo>
                  <a:lnTo>
                    <a:pt x="492084" y="582539"/>
                  </a:lnTo>
                  <a:lnTo>
                    <a:pt x="494204" y="541093"/>
                  </a:lnTo>
                  <a:lnTo>
                    <a:pt x="492127" y="500103"/>
                  </a:lnTo>
                  <a:lnTo>
                    <a:pt x="486036" y="460302"/>
                  </a:lnTo>
                  <a:lnTo>
                    <a:pt x="484786" y="455452"/>
                  </a:lnTo>
                  <a:close/>
                </a:path>
                <a:path w="494664" h="771525">
                  <a:moveTo>
                    <a:pt x="484629" y="142236"/>
                  </a:moveTo>
                  <a:lnTo>
                    <a:pt x="310116" y="142236"/>
                  </a:lnTo>
                  <a:lnTo>
                    <a:pt x="319910" y="143878"/>
                  </a:lnTo>
                  <a:lnTo>
                    <a:pt x="328438" y="148470"/>
                  </a:lnTo>
                  <a:lnTo>
                    <a:pt x="345100" y="196168"/>
                  </a:lnTo>
                  <a:lnTo>
                    <a:pt x="347162" y="228977"/>
                  </a:lnTo>
                  <a:lnTo>
                    <a:pt x="346691" y="244691"/>
                  </a:lnTo>
                  <a:lnTo>
                    <a:pt x="339874" y="290221"/>
                  </a:lnTo>
                  <a:lnTo>
                    <a:pt x="310754" y="313215"/>
                  </a:lnTo>
                  <a:lnTo>
                    <a:pt x="485156" y="313215"/>
                  </a:lnTo>
                  <a:lnTo>
                    <a:pt x="486040" y="309785"/>
                  </a:lnTo>
                  <a:lnTo>
                    <a:pt x="492128" y="269975"/>
                  </a:lnTo>
                  <a:lnTo>
                    <a:pt x="494204" y="228977"/>
                  </a:lnTo>
                  <a:lnTo>
                    <a:pt x="491990" y="186599"/>
                  </a:lnTo>
                  <a:lnTo>
                    <a:pt x="485496" y="145495"/>
                  </a:lnTo>
                  <a:lnTo>
                    <a:pt x="484629" y="142236"/>
                  </a:lnTo>
                  <a:close/>
                </a:path>
              </a:pathLst>
            </a:custGeom>
            <a:solidFill>
              <a:srgbClr val="005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70630" y="7800302"/>
              <a:ext cx="1819910" cy="1776095"/>
            </a:xfrm>
            <a:custGeom>
              <a:avLst/>
              <a:gdLst/>
              <a:ahLst/>
              <a:cxnLst/>
              <a:rect l="l" t="t" r="r" b="b"/>
              <a:pathLst>
                <a:path w="1819910" h="1776095">
                  <a:moveTo>
                    <a:pt x="1178745" y="1631835"/>
                  </a:moveTo>
                  <a:lnTo>
                    <a:pt x="906778" y="1631835"/>
                  </a:lnTo>
                  <a:lnTo>
                    <a:pt x="1310588" y="1775621"/>
                  </a:lnTo>
                  <a:lnTo>
                    <a:pt x="1352087" y="1659080"/>
                  </a:lnTo>
                  <a:lnTo>
                    <a:pt x="1255260" y="1659080"/>
                  </a:lnTo>
                  <a:lnTo>
                    <a:pt x="1178745" y="1631835"/>
                  </a:lnTo>
                  <a:close/>
                </a:path>
                <a:path w="1819910" h="1776095">
                  <a:moveTo>
                    <a:pt x="913699" y="0"/>
                  </a:moveTo>
                  <a:lnTo>
                    <a:pt x="609520" y="302053"/>
                  </a:lnTo>
                  <a:lnTo>
                    <a:pt x="183387" y="348345"/>
                  </a:lnTo>
                  <a:lnTo>
                    <a:pt x="229678" y="774489"/>
                  </a:lnTo>
                  <a:lnTo>
                    <a:pt x="0" y="1136415"/>
                  </a:lnTo>
                  <a:lnTo>
                    <a:pt x="361926" y="1366084"/>
                  </a:lnTo>
                  <a:lnTo>
                    <a:pt x="501482" y="1771391"/>
                  </a:lnTo>
                  <a:lnTo>
                    <a:pt x="838235" y="1655436"/>
                  </a:lnTo>
                  <a:lnTo>
                    <a:pt x="558035" y="1655436"/>
                  </a:lnTo>
                  <a:lnTo>
                    <a:pt x="485388" y="1444437"/>
                  </a:lnTo>
                  <a:lnTo>
                    <a:pt x="578593" y="1444437"/>
                  </a:lnTo>
                  <a:lnTo>
                    <a:pt x="631733" y="1360691"/>
                  </a:lnTo>
                  <a:lnTo>
                    <a:pt x="523669" y="1360691"/>
                  </a:lnTo>
                  <a:lnTo>
                    <a:pt x="437777" y="1306180"/>
                  </a:lnTo>
                  <a:lnTo>
                    <a:pt x="410797" y="1227826"/>
                  </a:lnTo>
                  <a:lnTo>
                    <a:pt x="314315" y="1227826"/>
                  </a:lnTo>
                  <a:lnTo>
                    <a:pt x="125912" y="1108269"/>
                  </a:lnTo>
                  <a:lnTo>
                    <a:pt x="245468" y="919867"/>
                  </a:lnTo>
                  <a:lnTo>
                    <a:pt x="678342" y="919867"/>
                  </a:lnTo>
                  <a:lnTo>
                    <a:pt x="673352" y="897543"/>
                  </a:lnTo>
                  <a:lnTo>
                    <a:pt x="334817" y="897543"/>
                  </a:lnTo>
                  <a:lnTo>
                    <a:pt x="323833" y="796405"/>
                  </a:lnTo>
                  <a:lnTo>
                    <a:pt x="378344" y="710501"/>
                  </a:lnTo>
                  <a:lnTo>
                    <a:pt x="548619" y="710501"/>
                  </a:lnTo>
                  <a:lnTo>
                    <a:pt x="454895" y="651027"/>
                  </a:lnTo>
                  <a:lnTo>
                    <a:pt x="308032" y="651027"/>
                  </a:lnTo>
                  <a:lnTo>
                    <a:pt x="283928" y="429191"/>
                  </a:lnTo>
                  <a:lnTo>
                    <a:pt x="505764" y="405087"/>
                  </a:lnTo>
                  <a:lnTo>
                    <a:pt x="635239" y="405087"/>
                  </a:lnTo>
                  <a:lnTo>
                    <a:pt x="651142" y="389297"/>
                  </a:lnTo>
                  <a:lnTo>
                    <a:pt x="752291" y="378302"/>
                  </a:lnTo>
                  <a:lnTo>
                    <a:pt x="844067" y="378302"/>
                  </a:lnTo>
                  <a:lnTo>
                    <a:pt x="834070" y="286263"/>
                  </a:lnTo>
                  <a:lnTo>
                    <a:pt x="754888" y="286263"/>
                  </a:lnTo>
                  <a:lnTo>
                    <a:pt x="913239" y="129022"/>
                  </a:lnTo>
                  <a:lnTo>
                    <a:pt x="1041816" y="129022"/>
                  </a:lnTo>
                  <a:lnTo>
                    <a:pt x="913699" y="0"/>
                  </a:lnTo>
                  <a:close/>
                </a:path>
                <a:path w="1819910" h="1776095">
                  <a:moveTo>
                    <a:pt x="1427103" y="1448416"/>
                  </a:moveTo>
                  <a:lnTo>
                    <a:pt x="1330273" y="1448416"/>
                  </a:lnTo>
                  <a:lnTo>
                    <a:pt x="1255260" y="1659080"/>
                  </a:lnTo>
                  <a:lnTo>
                    <a:pt x="1352087" y="1659080"/>
                  </a:lnTo>
                  <a:lnTo>
                    <a:pt x="1427103" y="1448416"/>
                  </a:lnTo>
                  <a:close/>
                </a:path>
                <a:path w="1819910" h="1776095">
                  <a:moveTo>
                    <a:pt x="1190694" y="1197764"/>
                  </a:moveTo>
                  <a:lnTo>
                    <a:pt x="735139" y="1197764"/>
                  </a:lnTo>
                  <a:lnTo>
                    <a:pt x="809650" y="1234098"/>
                  </a:lnTo>
                  <a:lnTo>
                    <a:pt x="694889" y="1556381"/>
                  </a:lnTo>
                  <a:lnTo>
                    <a:pt x="769034" y="1582779"/>
                  </a:lnTo>
                  <a:lnTo>
                    <a:pt x="558035" y="1655436"/>
                  </a:lnTo>
                  <a:lnTo>
                    <a:pt x="838235" y="1655436"/>
                  </a:lnTo>
                  <a:lnTo>
                    <a:pt x="906778" y="1631835"/>
                  </a:lnTo>
                  <a:lnTo>
                    <a:pt x="1178745" y="1631835"/>
                  </a:lnTo>
                  <a:lnTo>
                    <a:pt x="1045036" y="1584224"/>
                  </a:lnTo>
                  <a:lnTo>
                    <a:pt x="1119442" y="1558612"/>
                  </a:lnTo>
                  <a:lnTo>
                    <a:pt x="1111373" y="1535178"/>
                  </a:lnTo>
                  <a:lnTo>
                    <a:pt x="907281" y="1535178"/>
                  </a:lnTo>
                  <a:lnTo>
                    <a:pt x="811430" y="1501053"/>
                  </a:lnTo>
                  <a:lnTo>
                    <a:pt x="885386" y="1293384"/>
                  </a:lnTo>
                  <a:lnTo>
                    <a:pt x="908611" y="1282358"/>
                  </a:lnTo>
                  <a:lnTo>
                    <a:pt x="1024323" y="1282358"/>
                  </a:lnTo>
                  <a:lnTo>
                    <a:pt x="1008063" y="1235135"/>
                  </a:lnTo>
                  <a:lnTo>
                    <a:pt x="1083956" y="1199104"/>
                  </a:lnTo>
                  <a:lnTo>
                    <a:pt x="1191531" y="1199104"/>
                  </a:lnTo>
                  <a:lnTo>
                    <a:pt x="1190694" y="1197764"/>
                  </a:lnTo>
                  <a:close/>
                </a:path>
                <a:path w="1819910" h="1776095">
                  <a:moveTo>
                    <a:pt x="1024323" y="1282358"/>
                  </a:moveTo>
                  <a:lnTo>
                    <a:pt x="908611" y="1282358"/>
                  </a:lnTo>
                  <a:lnTo>
                    <a:pt x="931730" y="1293636"/>
                  </a:lnTo>
                  <a:lnTo>
                    <a:pt x="1003477" y="1502058"/>
                  </a:lnTo>
                  <a:lnTo>
                    <a:pt x="907281" y="1535178"/>
                  </a:lnTo>
                  <a:lnTo>
                    <a:pt x="1111373" y="1535178"/>
                  </a:lnTo>
                  <a:lnTo>
                    <a:pt x="1024323" y="1282358"/>
                  </a:lnTo>
                  <a:close/>
                </a:path>
                <a:path w="1819910" h="1776095">
                  <a:moveTo>
                    <a:pt x="1191531" y="1199104"/>
                  </a:moveTo>
                  <a:lnTo>
                    <a:pt x="1083956" y="1199104"/>
                  </a:lnTo>
                  <a:lnTo>
                    <a:pt x="1265165" y="1489106"/>
                  </a:lnTo>
                  <a:lnTo>
                    <a:pt x="1330273" y="1448416"/>
                  </a:lnTo>
                  <a:lnTo>
                    <a:pt x="1427103" y="1448416"/>
                  </a:lnTo>
                  <a:lnTo>
                    <a:pt x="1454814" y="1370597"/>
                  </a:lnTo>
                  <a:lnTo>
                    <a:pt x="1466343" y="1363393"/>
                  </a:lnTo>
                  <a:lnTo>
                    <a:pt x="1294201" y="1363393"/>
                  </a:lnTo>
                  <a:lnTo>
                    <a:pt x="1191531" y="1199104"/>
                  </a:lnTo>
                  <a:close/>
                </a:path>
                <a:path w="1819910" h="1776095">
                  <a:moveTo>
                    <a:pt x="578593" y="1444437"/>
                  </a:moveTo>
                  <a:lnTo>
                    <a:pt x="485388" y="1444437"/>
                  </a:lnTo>
                  <a:lnTo>
                    <a:pt x="551836" y="1486603"/>
                  </a:lnTo>
                  <a:lnTo>
                    <a:pt x="578593" y="1444437"/>
                  </a:lnTo>
                  <a:close/>
                </a:path>
                <a:path w="1819910" h="1776095">
                  <a:moveTo>
                    <a:pt x="1477604" y="1141326"/>
                  </a:moveTo>
                  <a:lnTo>
                    <a:pt x="1205638" y="1141326"/>
                  </a:lnTo>
                  <a:lnTo>
                    <a:pt x="1413286" y="1215271"/>
                  </a:lnTo>
                  <a:lnTo>
                    <a:pt x="1379528" y="1310064"/>
                  </a:lnTo>
                  <a:lnTo>
                    <a:pt x="1294201" y="1363393"/>
                  </a:lnTo>
                  <a:lnTo>
                    <a:pt x="1466343" y="1363393"/>
                  </a:lnTo>
                  <a:lnTo>
                    <a:pt x="1676242" y="1232234"/>
                  </a:lnTo>
                  <a:lnTo>
                    <a:pt x="1504079" y="1232234"/>
                  </a:lnTo>
                  <a:lnTo>
                    <a:pt x="1529827" y="1159922"/>
                  </a:lnTo>
                  <a:lnTo>
                    <a:pt x="1477604" y="1141326"/>
                  </a:lnTo>
                  <a:close/>
                </a:path>
                <a:path w="1819910" h="1776095">
                  <a:moveTo>
                    <a:pt x="821191" y="1138227"/>
                  </a:moveTo>
                  <a:lnTo>
                    <a:pt x="613070" y="1138227"/>
                  </a:lnTo>
                  <a:lnTo>
                    <a:pt x="636179" y="1149493"/>
                  </a:lnTo>
                  <a:lnTo>
                    <a:pt x="641781" y="1174592"/>
                  </a:lnTo>
                  <a:lnTo>
                    <a:pt x="523669" y="1360691"/>
                  </a:lnTo>
                  <a:lnTo>
                    <a:pt x="631733" y="1360691"/>
                  </a:lnTo>
                  <a:lnTo>
                    <a:pt x="735139" y="1197764"/>
                  </a:lnTo>
                  <a:lnTo>
                    <a:pt x="1190694" y="1197764"/>
                  </a:lnTo>
                  <a:lnTo>
                    <a:pt x="1180289" y="1181115"/>
                  </a:lnTo>
                  <a:lnTo>
                    <a:pt x="909134" y="1181115"/>
                  </a:lnTo>
                  <a:lnTo>
                    <a:pt x="821191" y="1138227"/>
                  </a:lnTo>
                  <a:close/>
                </a:path>
                <a:path w="1819910" h="1776095">
                  <a:moveTo>
                    <a:pt x="1683041" y="924495"/>
                  </a:moveTo>
                  <a:lnTo>
                    <a:pt x="1575470" y="924495"/>
                  </a:lnTo>
                  <a:lnTo>
                    <a:pt x="1693718" y="1113735"/>
                  </a:lnTo>
                  <a:lnTo>
                    <a:pt x="1504079" y="1232234"/>
                  </a:lnTo>
                  <a:lnTo>
                    <a:pt x="1676242" y="1232234"/>
                  </a:lnTo>
                  <a:lnTo>
                    <a:pt x="1819431" y="1142761"/>
                  </a:lnTo>
                  <a:lnTo>
                    <a:pt x="1683041" y="924495"/>
                  </a:lnTo>
                  <a:close/>
                </a:path>
                <a:path w="1819910" h="1776095">
                  <a:moveTo>
                    <a:pt x="687568" y="961143"/>
                  </a:moveTo>
                  <a:lnTo>
                    <a:pt x="594076" y="961143"/>
                  </a:lnTo>
                  <a:lnTo>
                    <a:pt x="612159" y="1042052"/>
                  </a:lnTo>
                  <a:lnTo>
                    <a:pt x="288692" y="1153420"/>
                  </a:lnTo>
                  <a:lnTo>
                    <a:pt x="314315" y="1227826"/>
                  </a:lnTo>
                  <a:lnTo>
                    <a:pt x="410797" y="1227826"/>
                  </a:lnTo>
                  <a:lnTo>
                    <a:pt x="404657" y="1209994"/>
                  </a:lnTo>
                  <a:lnTo>
                    <a:pt x="613070" y="1138227"/>
                  </a:lnTo>
                  <a:lnTo>
                    <a:pt x="821191" y="1138227"/>
                  </a:lnTo>
                  <a:lnTo>
                    <a:pt x="715643" y="1086752"/>
                  </a:lnTo>
                  <a:lnTo>
                    <a:pt x="687568" y="961143"/>
                  </a:lnTo>
                  <a:close/>
                </a:path>
                <a:path w="1819910" h="1776095">
                  <a:moveTo>
                    <a:pt x="1134676" y="708857"/>
                  </a:moveTo>
                  <a:lnTo>
                    <a:pt x="803577" y="708857"/>
                  </a:lnTo>
                  <a:lnTo>
                    <a:pt x="1018859" y="709611"/>
                  </a:lnTo>
                  <a:lnTo>
                    <a:pt x="1152582" y="878329"/>
                  </a:lnTo>
                  <a:lnTo>
                    <a:pt x="1104050" y="1088563"/>
                  </a:lnTo>
                  <a:lnTo>
                    <a:pt x="909134" y="1181115"/>
                  </a:lnTo>
                  <a:lnTo>
                    <a:pt x="1180289" y="1181115"/>
                  </a:lnTo>
                  <a:lnTo>
                    <a:pt x="1177377" y="1176456"/>
                  </a:lnTo>
                  <a:lnTo>
                    <a:pt x="1183011" y="1152069"/>
                  </a:lnTo>
                  <a:lnTo>
                    <a:pt x="1205638" y="1141326"/>
                  </a:lnTo>
                  <a:lnTo>
                    <a:pt x="1477604" y="1141326"/>
                  </a:lnTo>
                  <a:lnTo>
                    <a:pt x="1207680" y="1045214"/>
                  </a:lnTo>
                  <a:lnTo>
                    <a:pt x="1226590" y="963352"/>
                  </a:lnTo>
                  <a:lnTo>
                    <a:pt x="1570973" y="963352"/>
                  </a:lnTo>
                  <a:lnTo>
                    <a:pt x="1575470" y="924495"/>
                  </a:lnTo>
                  <a:lnTo>
                    <a:pt x="1683041" y="924495"/>
                  </a:lnTo>
                  <a:lnTo>
                    <a:pt x="1668705" y="901553"/>
                  </a:lnTo>
                  <a:lnTo>
                    <a:pt x="1486289" y="901553"/>
                  </a:lnTo>
                  <a:lnTo>
                    <a:pt x="1267322" y="876224"/>
                  </a:lnTo>
                  <a:lnTo>
                    <a:pt x="1251354" y="856078"/>
                  </a:lnTo>
                  <a:lnTo>
                    <a:pt x="1257134" y="831011"/>
                  </a:lnTo>
                  <a:lnTo>
                    <a:pt x="1355119" y="769788"/>
                  </a:lnTo>
                  <a:lnTo>
                    <a:pt x="1182958" y="769788"/>
                  </a:lnTo>
                  <a:lnTo>
                    <a:pt x="1134676" y="708857"/>
                  </a:lnTo>
                  <a:close/>
                </a:path>
                <a:path w="1819910" h="1776095">
                  <a:moveTo>
                    <a:pt x="1570973" y="963352"/>
                  </a:moveTo>
                  <a:lnTo>
                    <a:pt x="1226590" y="963352"/>
                  </a:lnTo>
                  <a:lnTo>
                    <a:pt x="1566423" y="1002671"/>
                  </a:lnTo>
                  <a:lnTo>
                    <a:pt x="1570973" y="963352"/>
                  </a:lnTo>
                  <a:close/>
                </a:path>
                <a:path w="1819910" h="1776095">
                  <a:moveTo>
                    <a:pt x="678342" y="919867"/>
                  </a:moveTo>
                  <a:lnTo>
                    <a:pt x="245468" y="919867"/>
                  </a:lnTo>
                  <a:lnTo>
                    <a:pt x="253971" y="998095"/>
                  </a:lnTo>
                  <a:lnTo>
                    <a:pt x="594076" y="961143"/>
                  </a:lnTo>
                  <a:lnTo>
                    <a:pt x="687568" y="961143"/>
                  </a:lnTo>
                  <a:lnTo>
                    <a:pt x="678342" y="919867"/>
                  </a:lnTo>
                  <a:close/>
                </a:path>
                <a:path w="1819910" h="1776095">
                  <a:moveTo>
                    <a:pt x="1599800" y="714208"/>
                  </a:moveTo>
                  <a:lnTo>
                    <a:pt x="1444071" y="714208"/>
                  </a:lnTo>
                  <a:lnTo>
                    <a:pt x="1497985" y="800488"/>
                  </a:lnTo>
                  <a:lnTo>
                    <a:pt x="1486289" y="901553"/>
                  </a:lnTo>
                  <a:lnTo>
                    <a:pt x="1668705" y="901553"/>
                  </a:lnTo>
                  <a:lnTo>
                    <a:pt x="1592276" y="779243"/>
                  </a:lnTo>
                  <a:lnTo>
                    <a:pt x="1599800" y="714208"/>
                  </a:lnTo>
                  <a:close/>
                </a:path>
                <a:path w="1819910" h="1776095">
                  <a:moveTo>
                    <a:pt x="548619" y="710501"/>
                  </a:moveTo>
                  <a:lnTo>
                    <a:pt x="378344" y="710501"/>
                  </a:lnTo>
                  <a:lnTo>
                    <a:pt x="564464" y="828603"/>
                  </a:lnTo>
                  <a:lnTo>
                    <a:pt x="570066" y="853691"/>
                  </a:lnTo>
                  <a:lnTo>
                    <a:pt x="553951" y="873732"/>
                  </a:lnTo>
                  <a:lnTo>
                    <a:pt x="334817" y="897543"/>
                  </a:lnTo>
                  <a:lnTo>
                    <a:pt x="673352" y="897543"/>
                  </a:lnTo>
                  <a:lnTo>
                    <a:pt x="668681" y="876643"/>
                  </a:lnTo>
                  <a:lnTo>
                    <a:pt x="756114" y="767892"/>
                  </a:lnTo>
                  <a:lnTo>
                    <a:pt x="639059" y="767892"/>
                  </a:lnTo>
                  <a:lnTo>
                    <a:pt x="548619" y="710501"/>
                  </a:lnTo>
                  <a:close/>
                </a:path>
                <a:path w="1819910" h="1776095">
                  <a:moveTo>
                    <a:pt x="1473086" y="588495"/>
                  </a:moveTo>
                  <a:lnTo>
                    <a:pt x="1182958" y="769788"/>
                  </a:lnTo>
                  <a:lnTo>
                    <a:pt x="1355119" y="769788"/>
                  </a:lnTo>
                  <a:lnTo>
                    <a:pt x="1444071" y="714208"/>
                  </a:lnTo>
                  <a:lnTo>
                    <a:pt x="1599800" y="714208"/>
                  </a:lnTo>
                  <a:lnTo>
                    <a:pt x="1606623" y="655236"/>
                  </a:lnTo>
                  <a:lnTo>
                    <a:pt x="1514791" y="655236"/>
                  </a:lnTo>
                  <a:lnTo>
                    <a:pt x="1473086" y="588495"/>
                  </a:lnTo>
                  <a:close/>
                </a:path>
                <a:path w="1819910" h="1776095">
                  <a:moveTo>
                    <a:pt x="635239" y="405087"/>
                  </a:moveTo>
                  <a:lnTo>
                    <a:pt x="505764" y="405087"/>
                  </a:lnTo>
                  <a:lnTo>
                    <a:pt x="449933" y="460530"/>
                  </a:lnTo>
                  <a:lnTo>
                    <a:pt x="691005" y="703287"/>
                  </a:lnTo>
                  <a:lnTo>
                    <a:pt x="639059" y="767892"/>
                  </a:lnTo>
                  <a:lnTo>
                    <a:pt x="756114" y="767892"/>
                  </a:lnTo>
                  <a:lnTo>
                    <a:pt x="803577" y="708857"/>
                  </a:lnTo>
                  <a:lnTo>
                    <a:pt x="1134676" y="708857"/>
                  </a:lnTo>
                  <a:lnTo>
                    <a:pt x="1131473" y="704816"/>
                  </a:lnTo>
                  <a:lnTo>
                    <a:pt x="1218276" y="618619"/>
                  </a:lnTo>
                  <a:lnTo>
                    <a:pt x="1088804" y="618619"/>
                  </a:lnTo>
                  <a:lnTo>
                    <a:pt x="1063088" y="618525"/>
                  </a:lnTo>
                  <a:lnTo>
                    <a:pt x="1062789" y="618148"/>
                  </a:lnTo>
                  <a:lnTo>
                    <a:pt x="952986" y="618148"/>
                  </a:lnTo>
                  <a:lnTo>
                    <a:pt x="870088" y="617866"/>
                  </a:lnTo>
                  <a:lnTo>
                    <a:pt x="870047" y="617489"/>
                  </a:lnTo>
                  <a:lnTo>
                    <a:pt x="759987" y="617489"/>
                  </a:lnTo>
                  <a:lnTo>
                    <a:pt x="734281" y="617394"/>
                  </a:lnTo>
                  <a:lnTo>
                    <a:pt x="578945" y="460980"/>
                  </a:lnTo>
                  <a:lnTo>
                    <a:pt x="635239" y="405087"/>
                  </a:lnTo>
                  <a:close/>
                </a:path>
                <a:path w="1819910" h="1776095">
                  <a:moveTo>
                    <a:pt x="1635237" y="407924"/>
                  </a:moveTo>
                  <a:lnTo>
                    <a:pt x="1318766" y="407924"/>
                  </a:lnTo>
                  <a:lnTo>
                    <a:pt x="1540434" y="433567"/>
                  </a:lnTo>
                  <a:lnTo>
                    <a:pt x="1514791" y="655236"/>
                  </a:lnTo>
                  <a:lnTo>
                    <a:pt x="1606623" y="655236"/>
                  </a:lnTo>
                  <a:lnTo>
                    <a:pt x="1635237" y="407924"/>
                  </a:lnTo>
                  <a:close/>
                </a:path>
                <a:path w="1819910" h="1776095">
                  <a:moveTo>
                    <a:pt x="350198" y="584589"/>
                  </a:moveTo>
                  <a:lnTo>
                    <a:pt x="308032" y="651027"/>
                  </a:lnTo>
                  <a:lnTo>
                    <a:pt x="454895" y="651027"/>
                  </a:lnTo>
                  <a:lnTo>
                    <a:pt x="350198" y="584589"/>
                  </a:lnTo>
                  <a:close/>
                </a:path>
                <a:path w="1819910" h="1776095">
                  <a:moveTo>
                    <a:pt x="1638534" y="379423"/>
                  </a:moveTo>
                  <a:lnTo>
                    <a:pt x="1072449" y="379423"/>
                  </a:lnTo>
                  <a:lnTo>
                    <a:pt x="1173503" y="391108"/>
                  </a:lnTo>
                  <a:lnTo>
                    <a:pt x="1245197" y="463305"/>
                  </a:lnTo>
                  <a:lnTo>
                    <a:pt x="1088804" y="618619"/>
                  </a:lnTo>
                  <a:lnTo>
                    <a:pt x="1218276" y="618619"/>
                  </a:lnTo>
                  <a:lnTo>
                    <a:pt x="1374219" y="463765"/>
                  </a:lnTo>
                  <a:lnTo>
                    <a:pt x="1318766" y="407924"/>
                  </a:lnTo>
                  <a:lnTo>
                    <a:pt x="1635237" y="407924"/>
                  </a:lnTo>
                  <a:lnTo>
                    <a:pt x="1638534" y="379423"/>
                  </a:lnTo>
                  <a:close/>
                </a:path>
                <a:path w="1819910" h="1776095">
                  <a:moveTo>
                    <a:pt x="992304" y="278316"/>
                  </a:moveTo>
                  <a:lnTo>
                    <a:pt x="952986" y="618148"/>
                  </a:lnTo>
                  <a:lnTo>
                    <a:pt x="1062789" y="618148"/>
                  </a:lnTo>
                  <a:lnTo>
                    <a:pt x="1047109" y="598379"/>
                  </a:lnTo>
                  <a:lnTo>
                    <a:pt x="1072449" y="379423"/>
                  </a:lnTo>
                  <a:lnTo>
                    <a:pt x="1638534" y="379423"/>
                  </a:lnTo>
                  <a:lnTo>
                    <a:pt x="1641541" y="353434"/>
                  </a:lnTo>
                  <a:lnTo>
                    <a:pt x="1215732" y="304168"/>
                  </a:lnTo>
                  <a:lnTo>
                    <a:pt x="1199034" y="287352"/>
                  </a:lnTo>
                  <a:lnTo>
                    <a:pt x="1070470" y="287352"/>
                  </a:lnTo>
                  <a:lnTo>
                    <a:pt x="992304" y="278316"/>
                  </a:lnTo>
                  <a:close/>
                </a:path>
                <a:path w="1819910" h="1776095">
                  <a:moveTo>
                    <a:pt x="844067" y="378302"/>
                  </a:moveTo>
                  <a:lnTo>
                    <a:pt x="752291" y="378302"/>
                  </a:lnTo>
                  <a:lnTo>
                    <a:pt x="776102" y="597437"/>
                  </a:lnTo>
                  <a:lnTo>
                    <a:pt x="759987" y="617489"/>
                  </a:lnTo>
                  <a:lnTo>
                    <a:pt x="870047" y="617489"/>
                  </a:lnTo>
                  <a:lnTo>
                    <a:pt x="844067" y="378302"/>
                  </a:lnTo>
                  <a:close/>
                </a:path>
                <a:path w="1819910" h="1776095">
                  <a:moveTo>
                    <a:pt x="1041816" y="129022"/>
                  </a:moveTo>
                  <a:lnTo>
                    <a:pt x="913239" y="129022"/>
                  </a:lnTo>
                  <a:lnTo>
                    <a:pt x="1070470" y="287352"/>
                  </a:lnTo>
                  <a:lnTo>
                    <a:pt x="1199034" y="287352"/>
                  </a:lnTo>
                  <a:lnTo>
                    <a:pt x="1041816" y="129022"/>
                  </a:lnTo>
                  <a:close/>
                </a:path>
                <a:path w="1819910" h="1776095">
                  <a:moveTo>
                    <a:pt x="833147" y="277761"/>
                  </a:moveTo>
                  <a:lnTo>
                    <a:pt x="754888" y="286263"/>
                  </a:lnTo>
                  <a:lnTo>
                    <a:pt x="834070" y="286263"/>
                  </a:lnTo>
                  <a:lnTo>
                    <a:pt x="833147" y="277761"/>
                  </a:lnTo>
                  <a:close/>
                </a:path>
              </a:pathLst>
            </a:custGeom>
            <a:solidFill>
              <a:srgbClr val="005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75508" y="9304533"/>
              <a:ext cx="25400" cy="133985"/>
            </a:xfrm>
            <a:custGeom>
              <a:avLst/>
              <a:gdLst/>
              <a:ahLst/>
              <a:cxnLst/>
              <a:rect l="l" t="t" r="r" b="b"/>
              <a:pathLst>
                <a:path w="25400" h="133984">
                  <a:moveTo>
                    <a:pt x="25004" y="0"/>
                  </a:moveTo>
                  <a:lnTo>
                    <a:pt x="0" y="0"/>
                  </a:lnTo>
                  <a:lnTo>
                    <a:pt x="0" y="133598"/>
                  </a:lnTo>
                  <a:lnTo>
                    <a:pt x="25004" y="133598"/>
                  </a:lnTo>
                  <a:lnTo>
                    <a:pt x="250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26295" y="9317509"/>
              <a:ext cx="289927" cy="1238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44300" y="9342511"/>
              <a:ext cx="93138" cy="956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66463" y="9304714"/>
              <a:ext cx="102122" cy="13551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395312" y="9344035"/>
              <a:ext cx="93138" cy="956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74643" y="9261938"/>
              <a:ext cx="767080" cy="176530"/>
            </a:xfrm>
            <a:custGeom>
              <a:avLst/>
              <a:gdLst/>
              <a:ahLst/>
              <a:cxnLst/>
              <a:rect l="l" t="t" r="r" b="b"/>
              <a:pathLst>
                <a:path w="767079" h="176529">
                  <a:moveTo>
                    <a:pt x="27482" y="13601"/>
                  </a:moveTo>
                  <a:lnTo>
                    <a:pt x="23190" y="3403"/>
                  </a:lnTo>
                  <a:lnTo>
                    <a:pt x="13741" y="0"/>
                  </a:lnTo>
                  <a:lnTo>
                    <a:pt x="4292" y="3403"/>
                  </a:lnTo>
                  <a:lnTo>
                    <a:pt x="0" y="13601"/>
                  </a:lnTo>
                  <a:lnTo>
                    <a:pt x="4292" y="23812"/>
                  </a:lnTo>
                  <a:lnTo>
                    <a:pt x="13741" y="27216"/>
                  </a:lnTo>
                  <a:lnTo>
                    <a:pt x="23190" y="23812"/>
                  </a:lnTo>
                  <a:lnTo>
                    <a:pt x="27482" y="13601"/>
                  </a:lnTo>
                  <a:close/>
                </a:path>
                <a:path w="767079" h="176529">
                  <a:moveTo>
                    <a:pt x="766508" y="42773"/>
                  </a:moveTo>
                  <a:lnTo>
                    <a:pt x="743407" y="42773"/>
                  </a:lnTo>
                  <a:lnTo>
                    <a:pt x="743407" y="176199"/>
                  </a:lnTo>
                  <a:lnTo>
                    <a:pt x="766508" y="176199"/>
                  </a:lnTo>
                  <a:lnTo>
                    <a:pt x="766508" y="427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89101" y="9341741"/>
              <a:ext cx="102112" cy="9925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19977" y="9304712"/>
              <a:ext cx="141430" cy="13360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15477" y="9304714"/>
              <a:ext cx="102112" cy="13551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044701" y="9341172"/>
              <a:ext cx="97525" cy="9944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168593" y="9342511"/>
              <a:ext cx="93138" cy="9562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332727" y="9343119"/>
              <a:ext cx="193596" cy="9701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598629" y="9304712"/>
              <a:ext cx="141430" cy="13360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766803" y="9317508"/>
              <a:ext cx="302533" cy="12348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097981" y="9304711"/>
              <a:ext cx="76200" cy="133985"/>
            </a:xfrm>
            <a:custGeom>
              <a:avLst/>
              <a:gdLst/>
              <a:ahLst/>
              <a:cxnLst/>
              <a:rect l="l" t="t" r="r" b="b"/>
              <a:pathLst>
                <a:path w="76200" h="133984">
                  <a:moveTo>
                    <a:pt x="23101" y="0"/>
                  </a:moveTo>
                  <a:lnTo>
                    <a:pt x="0" y="0"/>
                  </a:lnTo>
                  <a:lnTo>
                    <a:pt x="0" y="133426"/>
                  </a:lnTo>
                  <a:lnTo>
                    <a:pt x="23101" y="133426"/>
                  </a:lnTo>
                  <a:lnTo>
                    <a:pt x="23101" y="0"/>
                  </a:lnTo>
                  <a:close/>
                </a:path>
                <a:path w="76200" h="133984">
                  <a:moveTo>
                    <a:pt x="75577" y="0"/>
                  </a:moveTo>
                  <a:lnTo>
                    <a:pt x="52489" y="0"/>
                  </a:lnTo>
                  <a:lnTo>
                    <a:pt x="52489" y="133426"/>
                  </a:lnTo>
                  <a:lnTo>
                    <a:pt x="75577" y="133426"/>
                  </a:lnTo>
                  <a:lnTo>
                    <a:pt x="755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198776" y="9341171"/>
              <a:ext cx="97525" cy="9944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23235" y="9341552"/>
              <a:ext cx="74050" cy="9658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775508" y="9555353"/>
              <a:ext cx="25400" cy="133985"/>
            </a:xfrm>
            <a:custGeom>
              <a:avLst/>
              <a:gdLst/>
              <a:ahLst/>
              <a:cxnLst/>
              <a:rect l="l" t="t" r="r" b="b"/>
              <a:pathLst>
                <a:path w="25400" h="133984">
                  <a:moveTo>
                    <a:pt x="25004" y="0"/>
                  </a:moveTo>
                  <a:lnTo>
                    <a:pt x="0" y="0"/>
                  </a:lnTo>
                  <a:lnTo>
                    <a:pt x="0" y="133598"/>
                  </a:lnTo>
                  <a:lnTo>
                    <a:pt x="25004" y="133598"/>
                  </a:lnTo>
                  <a:lnTo>
                    <a:pt x="250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833916" y="9555350"/>
              <a:ext cx="91232" cy="13359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956283" y="9592373"/>
              <a:ext cx="191246" cy="9944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175223" y="9592181"/>
              <a:ext cx="204993" cy="9963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399322" y="9568329"/>
              <a:ext cx="70615" cy="12176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489414" y="9592182"/>
              <a:ext cx="86269" cy="14563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774643" y="9512306"/>
              <a:ext cx="847725" cy="177165"/>
            </a:xfrm>
            <a:custGeom>
              <a:avLst/>
              <a:gdLst/>
              <a:ahLst/>
              <a:cxnLst/>
              <a:rect l="l" t="t" r="r" b="b"/>
              <a:pathLst>
                <a:path w="847725" h="177165">
                  <a:moveTo>
                    <a:pt x="27482" y="13601"/>
                  </a:moveTo>
                  <a:lnTo>
                    <a:pt x="23190" y="3403"/>
                  </a:lnTo>
                  <a:lnTo>
                    <a:pt x="13741" y="0"/>
                  </a:lnTo>
                  <a:lnTo>
                    <a:pt x="4292" y="3403"/>
                  </a:lnTo>
                  <a:lnTo>
                    <a:pt x="0" y="13601"/>
                  </a:lnTo>
                  <a:lnTo>
                    <a:pt x="4292" y="23812"/>
                  </a:lnTo>
                  <a:lnTo>
                    <a:pt x="13741" y="27216"/>
                  </a:lnTo>
                  <a:lnTo>
                    <a:pt x="23190" y="23812"/>
                  </a:lnTo>
                  <a:lnTo>
                    <a:pt x="27482" y="13601"/>
                  </a:lnTo>
                  <a:close/>
                </a:path>
                <a:path w="847725" h="177165">
                  <a:moveTo>
                    <a:pt x="847229" y="85801"/>
                  </a:moveTo>
                  <a:lnTo>
                    <a:pt x="822807" y="85801"/>
                  </a:lnTo>
                  <a:lnTo>
                    <a:pt x="822807" y="176657"/>
                  </a:lnTo>
                  <a:lnTo>
                    <a:pt x="847229" y="176657"/>
                  </a:lnTo>
                  <a:lnTo>
                    <a:pt x="847229" y="858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705311" y="9555347"/>
              <a:ext cx="113378" cy="13359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844077" y="9554727"/>
              <a:ext cx="27940" cy="134620"/>
            </a:xfrm>
            <a:custGeom>
              <a:avLst/>
              <a:gdLst/>
              <a:ahLst/>
              <a:cxnLst/>
              <a:rect l="l" t="t" r="r" b="b"/>
              <a:pathLst>
                <a:path w="27939" h="134620">
                  <a:moveTo>
                    <a:pt x="13743" y="0"/>
                  </a:moveTo>
                  <a:lnTo>
                    <a:pt x="4294" y="3400"/>
                  </a:lnTo>
                  <a:lnTo>
                    <a:pt x="0" y="13601"/>
                  </a:lnTo>
                  <a:lnTo>
                    <a:pt x="4294" y="23802"/>
                  </a:lnTo>
                  <a:lnTo>
                    <a:pt x="13743" y="27203"/>
                  </a:lnTo>
                  <a:lnTo>
                    <a:pt x="23191" y="23802"/>
                  </a:lnTo>
                  <a:lnTo>
                    <a:pt x="27486" y="13601"/>
                  </a:lnTo>
                  <a:lnTo>
                    <a:pt x="23191" y="3400"/>
                  </a:lnTo>
                  <a:lnTo>
                    <a:pt x="13743" y="0"/>
                  </a:lnTo>
                  <a:close/>
                </a:path>
                <a:path w="27939" h="134620">
                  <a:moveTo>
                    <a:pt x="25381" y="39747"/>
                  </a:moveTo>
                  <a:lnTo>
                    <a:pt x="2094" y="39747"/>
                  </a:lnTo>
                  <a:lnTo>
                    <a:pt x="2094" y="134226"/>
                  </a:lnTo>
                  <a:lnTo>
                    <a:pt x="25381" y="134226"/>
                  </a:lnTo>
                  <a:lnTo>
                    <a:pt x="25381" y="397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901911" y="9592372"/>
              <a:ext cx="74050" cy="96572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996192" y="9554736"/>
              <a:ext cx="80645" cy="134620"/>
            </a:xfrm>
            <a:custGeom>
              <a:avLst/>
              <a:gdLst/>
              <a:ahLst/>
              <a:cxnLst/>
              <a:rect l="l" t="t" r="r" b="b"/>
              <a:pathLst>
                <a:path w="80645" h="134620">
                  <a:moveTo>
                    <a:pt x="23101" y="800"/>
                  </a:moveTo>
                  <a:lnTo>
                    <a:pt x="0" y="800"/>
                  </a:lnTo>
                  <a:lnTo>
                    <a:pt x="0" y="134226"/>
                  </a:lnTo>
                  <a:lnTo>
                    <a:pt x="23101" y="134226"/>
                  </a:lnTo>
                  <a:lnTo>
                    <a:pt x="23101" y="800"/>
                  </a:lnTo>
                  <a:close/>
                </a:path>
                <a:path w="80645" h="134620">
                  <a:moveTo>
                    <a:pt x="78282" y="39751"/>
                  </a:moveTo>
                  <a:lnTo>
                    <a:pt x="54991" y="39751"/>
                  </a:lnTo>
                  <a:lnTo>
                    <a:pt x="54991" y="134226"/>
                  </a:lnTo>
                  <a:lnTo>
                    <a:pt x="78282" y="134226"/>
                  </a:lnTo>
                  <a:lnTo>
                    <a:pt x="78282" y="39751"/>
                  </a:lnTo>
                  <a:close/>
                </a:path>
                <a:path w="80645" h="134620">
                  <a:moveTo>
                    <a:pt x="80378" y="13601"/>
                  </a:moveTo>
                  <a:lnTo>
                    <a:pt x="76085" y="3403"/>
                  </a:lnTo>
                  <a:lnTo>
                    <a:pt x="66636" y="0"/>
                  </a:lnTo>
                  <a:lnTo>
                    <a:pt x="57188" y="3403"/>
                  </a:lnTo>
                  <a:lnTo>
                    <a:pt x="52895" y="13601"/>
                  </a:lnTo>
                  <a:lnTo>
                    <a:pt x="57188" y="23799"/>
                  </a:lnTo>
                  <a:lnTo>
                    <a:pt x="66636" y="27203"/>
                  </a:lnTo>
                  <a:lnTo>
                    <a:pt x="76085" y="23799"/>
                  </a:lnTo>
                  <a:lnTo>
                    <a:pt x="80378" y="136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106356" y="9555534"/>
              <a:ext cx="88185" cy="1334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216678" y="9555530"/>
              <a:ext cx="23495" cy="133985"/>
            </a:xfrm>
            <a:custGeom>
              <a:avLst/>
              <a:gdLst/>
              <a:ahLst/>
              <a:cxnLst/>
              <a:rect l="l" t="t" r="r" b="b"/>
              <a:pathLst>
                <a:path w="23495" h="133984">
                  <a:moveTo>
                    <a:pt x="23098" y="0"/>
                  </a:moveTo>
                  <a:lnTo>
                    <a:pt x="0" y="0"/>
                  </a:lnTo>
                  <a:lnTo>
                    <a:pt x="0" y="133420"/>
                  </a:lnTo>
                  <a:lnTo>
                    <a:pt x="23098" y="133420"/>
                  </a:lnTo>
                  <a:lnTo>
                    <a:pt x="230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267456" y="9591992"/>
              <a:ext cx="97525" cy="99431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394392" y="9554727"/>
              <a:ext cx="119694" cy="13422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/>
          <p:nvPr/>
        </p:nvSpPr>
        <p:spPr>
          <a:xfrm>
            <a:off x="8708273" y="0"/>
            <a:ext cx="11396345" cy="11308715"/>
          </a:xfrm>
          <a:custGeom>
            <a:avLst/>
            <a:gdLst/>
            <a:ahLst/>
            <a:cxnLst/>
            <a:rect l="l" t="t" r="r" b="b"/>
            <a:pathLst>
              <a:path w="11396344" h="11308715">
                <a:moveTo>
                  <a:pt x="6517822" y="0"/>
                </a:moveTo>
                <a:lnTo>
                  <a:pt x="5543024" y="0"/>
                </a:lnTo>
                <a:lnTo>
                  <a:pt x="4589399" y="946965"/>
                </a:lnTo>
                <a:lnTo>
                  <a:pt x="1380848" y="1295510"/>
                </a:lnTo>
                <a:lnTo>
                  <a:pt x="1729381" y="4504218"/>
                </a:lnTo>
                <a:lnTo>
                  <a:pt x="0" y="7229298"/>
                </a:lnTo>
                <a:lnTo>
                  <a:pt x="2725089" y="8958648"/>
                </a:lnTo>
                <a:lnTo>
                  <a:pt x="3534237" y="11308556"/>
                </a:lnTo>
                <a:lnTo>
                  <a:pt x="5814137" y="11308556"/>
                </a:lnTo>
                <a:lnTo>
                  <a:pt x="6311488" y="11137304"/>
                </a:lnTo>
                <a:lnTo>
                  <a:pt x="4201714" y="11137304"/>
                </a:lnTo>
                <a:lnTo>
                  <a:pt x="3654705" y="9548588"/>
                </a:lnTo>
                <a:lnTo>
                  <a:pt x="4356517" y="9548588"/>
                </a:lnTo>
                <a:lnTo>
                  <a:pt x="4756672" y="8918032"/>
                </a:lnTo>
                <a:lnTo>
                  <a:pt x="3943010" y="8918032"/>
                </a:lnTo>
                <a:lnTo>
                  <a:pt x="3296287" y="8507604"/>
                </a:lnTo>
                <a:lnTo>
                  <a:pt x="3093145" y="7917633"/>
                </a:lnTo>
                <a:lnTo>
                  <a:pt x="2366650" y="7917633"/>
                </a:lnTo>
                <a:lnTo>
                  <a:pt x="948065" y="7017367"/>
                </a:lnTo>
                <a:lnTo>
                  <a:pt x="1848289" y="5598834"/>
                </a:lnTo>
                <a:lnTo>
                  <a:pt x="5107588" y="5598834"/>
                </a:lnTo>
                <a:lnTo>
                  <a:pt x="5070009" y="5430724"/>
                </a:lnTo>
                <a:lnTo>
                  <a:pt x="2521012" y="5430724"/>
                </a:lnTo>
                <a:lnTo>
                  <a:pt x="2438271" y="4669177"/>
                </a:lnTo>
                <a:lnTo>
                  <a:pt x="2848719" y="4022401"/>
                </a:lnTo>
                <a:lnTo>
                  <a:pt x="4130872" y="4022401"/>
                </a:lnTo>
                <a:lnTo>
                  <a:pt x="3425160" y="3574592"/>
                </a:lnTo>
                <a:lnTo>
                  <a:pt x="2319342" y="3574592"/>
                </a:lnTo>
                <a:lnTo>
                  <a:pt x="2137851" y="1904245"/>
                </a:lnTo>
                <a:lnTo>
                  <a:pt x="3808135" y="1722774"/>
                </a:lnTo>
                <a:lnTo>
                  <a:pt x="4782998" y="1722774"/>
                </a:lnTo>
                <a:lnTo>
                  <a:pt x="4902761" y="1603846"/>
                </a:lnTo>
                <a:lnTo>
                  <a:pt x="5664424" y="1521095"/>
                </a:lnTo>
                <a:lnTo>
                  <a:pt x="6355373" y="1521095"/>
                </a:lnTo>
                <a:lnTo>
                  <a:pt x="6280119" y="828069"/>
                </a:lnTo>
                <a:lnTo>
                  <a:pt x="5683952" y="828069"/>
                </a:lnTo>
                <a:lnTo>
                  <a:pt x="6517822" y="0"/>
                </a:lnTo>
                <a:close/>
              </a:path>
              <a:path w="11396344" h="11308715">
                <a:moveTo>
                  <a:pt x="8875342" y="10959592"/>
                </a:moveTo>
                <a:lnTo>
                  <a:pt x="6827603" y="10959592"/>
                </a:lnTo>
                <a:lnTo>
                  <a:pt x="7807605" y="11308556"/>
                </a:lnTo>
                <a:lnTo>
                  <a:pt x="10129387" y="11308556"/>
                </a:lnTo>
                <a:lnTo>
                  <a:pt x="10180600" y="11164738"/>
                </a:lnTo>
                <a:lnTo>
                  <a:pt x="9451492" y="11164738"/>
                </a:lnTo>
                <a:lnTo>
                  <a:pt x="8875342" y="10959592"/>
                </a:lnTo>
                <a:close/>
              </a:path>
              <a:path w="11396344" h="11308715">
                <a:moveTo>
                  <a:pt x="10745418" y="9578577"/>
                </a:moveTo>
                <a:lnTo>
                  <a:pt x="10016291" y="9578577"/>
                </a:lnTo>
                <a:lnTo>
                  <a:pt x="9451492" y="11164738"/>
                </a:lnTo>
                <a:lnTo>
                  <a:pt x="10180600" y="11164738"/>
                </a:lnTo>
                <a:lnTo>
                  <a:pt x="10745418" y="9578577"/>
                </a:lnTo>
                <a:close/>
              </a:path>
              <a:path w="11396344" h="11308715">
                <a:moveTo>
                  <a:pt x="8965384" y="7691231"/>
                </a:moveTo>
                <a:lnTo>
                  <a:pt x="5535276" y="7691231"/>
                </a:lnTo>
                <a:lnTo>
                  <a:pt x="6096264" y="7964825"/>
                </a:lnTo>
                <a:lnTo>
                  <a:pt x="5232186" y="10391484"/>
                </a:lnTo>
                <a:lnTo>
                  <a:pt x="5790431" y="10590263"/>
                </a:lnTo>
                <a:lnTo>
                  <a:pt x="4201714" y="11137304"/>
                </a:lnTo>
                <a:lnTo>
                  <a:pt x="6311488" y="11137304"/>
                </a:lnTo>
                <a:lnTo>
                  <a:pt x="6827603" y="10959592"/>
                </a:lnTo>
                <a:lnTo>
                  <a:pt x="8875342" y="10959592"/>
                </a:lnTo>
                <a:lnTo>
                  <a:pt x="7868639" y="10601143"/>
                </a:lnTo>
                <a:lnTo>
                  <a:pt x="8428884" y="10408227"/>
                </a:lnTo>
                <a:lnTo>
                  <a:pt x="8368139" y="10231814"/>
                </a:lnTo>
                <a:lnTo>
                  <a:pt x="6831404" y="10231814"/>
                </a:lnTo>
                <a:lnTo>
                  <a:pt x="6109709" y="9974848"/>
                </a:lnTo>
                <a:lnTo>
                  <a:pt x="6666509" y="8411262"/>
                </a:lnTo>
                <a:lnTo>
                  <a:pt x="6841393" y="8328228"/>
                </a:lnTo>
                <a:lnTo>
                  <a:pt x="7712681" y="8328228"/>
                </a:lnTo>
                <a:lnTo>
                  <a:pt x="7590219" y="7972657"/>
                </a:lnTo>
                <a:lnTo>
                  <a:pt x="8161688" y="7701304"/>
                </a:lnTo>
                <a:lnTo>
                  <a:pt x="8971678" y="7701304"/>
                </a:lnTo>
                <a:lnTo>
                  <a:pt x="8965384" y="7691231"/>
                </a:lnTo>
                <a:close/>
              </a:path>
              <a:path w="11396344" h="11308715">
                <a:moveTo>
                  <a:pt x="7712681" y="8328228"/>
                </a:moveTo>
                <a:lnTo>
                  <a:pt x="6841393" y="8328228"/>
                </a:lnTo>
                <a:lnTo>
                  <a:pt x="7015451" y="8413105"/>
                </a:lnTo>
                <a:lnTo>
                  <a:pt x="7555728" y="9982408"/>
                </a:lnTo>
                <a:lnTo>
                  <a:pt x="6831404" y="10231814"/>
                </a:lnTo>
                <a:lnTo>
                  <a:pt x="8368139" y="10231814"/>
                </a:lnTo>
                <a:lnTo>
                  <a:pt x="7712681" y="8328228"/>
                </a:lnTo>
                <a:close/>
              </a:path>
              <a:path w="11396344" h="11308715">
                <a:moveTo>
                  <a:pt x="8971678" y="7701304"/>
                </a:moveTo>
                <a:lnTo>
                  <a:pt x="8161688" y="7701304"/>
                </a:lnTo>
                <a:lnTo>
                  <a:pt x="9526097" y="9884882"/>
                </a:lnTo>
                <a:lnTo>
                  <a:pt x="10016291" y="9578577"/>
                </a:lnTo>
                <a:lnTo>
                  <a:pt x="10745418" y="9578577"/>
                </a:lnTo>
                <a:lnTo>
                  <a:pt x="10954085" y="8992584"/>
                </a:lnTo>
                <a:lnTo>
                  <a:pt x="11040884" y="8938345"/>
                </a:lnTo>
                <a:lnTo>
                  <a:pt x="9744718" y="8938345"/>
                </a:lnTo>
                <a:lnTo>
                  <a:pt x="8971678" y="7701304"/>
                </a:lnTo>
                <a:close/>
              </a:path>
              <a:path w="11396344" h="11308715">
                <a:moveTo>
                  <a:pt x="4356517" y="9548588"/>
                </a:moveTo>
                <a:lnTo>
                  <a:pt x="3654705" y="9548588"/>
                </a:lnTo>
                <a:lnTo>
                  <a:pt x="4155025" y="9866097"/>
                </a:lnTo>
                <a:lnTo>
                  <a:pt x="4356517" y="9548588"/>
                </a:lnTo>
                <a:close/>
              </a:path>
              <a:path w="11396344" h="11308715">
                <a:moveTo>
                  <a:pt x="11125535" y="7266260"/>
                </a:moveTo>
                <a:lnTo>
                  <a:pt x="9077901" y="7266260"/>
                </a:lnTo>
                <a:lnTo>
                  <a:pt x="10641382" y="7823060"/>
                </a:lnTo>
                <a:lnTo>
                  <a:pt x="10387222" y="8536850"/>
                </a:lnTo>
                <a:lnTo>
                  <a:pt x="9744718" y="8938345"/>
                </a:lnTo>
                <a:lnTo>
                  <a:pt x="11040884" y="8938345"/>
                </a:lnTo>
                <a:lnTo>
                  <a:pt x="11395820" y="8716551"/>
                </a:lnTo>
                <a:lnTo>
                  <a:pt x="11395820" y="7950815"/>
                </a:lnTo>
                <a:lnTo>
                  <a:pt x="11325037" y="7950815"/>
                </a:lnTo>
                <a:lnTo>
                  <a:pt x="11395820" y="7752025"/>
                </a:lnTo>
                <a:lnTo>
                  <a:pt x="11395820" y="7362508"/>
                </a:lnTo>
                <a:lnTo>
                  <a:pt x="11125535" y="7266260"/>
                </a:lnTo>
                <a:close/>
              </a:path>
              <a:path w="11396344" h="11308715">
                <a:moveTo>
                  <a:pt x="6183144" y="7242941"/>
                </a:moveTo>
                <a:lnTo>
                  <a:pt x="4616110" y="7242941"/>
                </a:lnTo>
                <a:lnTo>
                  <a:pt x="4790105" y="7327808"/>
                </a:lnTo>
                <a:lnTo>
                  <a:pt x="4832334" y="7516744"/>
                </a:lnTo>
                <a:lnTo>
                  <a:pt x="3943010" y="8918032"/>
                </a:lnTo>
                <a:lnTo>
                  <a:pt x="4756672" y="8918032"/>
                </a:lnTo>
                <a:lnTo>
                  <a:pt x="5535276" y="7691231"/>
                </a:lnTo>
                <a:lnTo>
                  <a:pt x="8965384" y="7691231"/>
                </a:lnTo>
                <a:lnTo>
                  <a:pt x="8887066" y="7565905"/>
                </a:lnTo>
                <a:lnTo>
                  <a:pt x="6845330" y="7565905"/>
                </a:lnTo>
                <a:lnTo>
                  <a:pt x="6183144" y="7242941"/>
                </a:lnTo>
                <a:close/>
              </a:path>
              <a:path w="11396344" h="11308715">
                <a:moveTo>
                  <a:pt x="11395820" y="7906576"/>
                </a:moveTo>
                <a:lnTo>
                  <a:pt x="11325037" y="7950815"/>
                </a:lnTo>
                <a:lnTo>
                  <a:pt x="11395820" y="7950815"/>
                </a:lnTo>
                <a:lnTo>
                  <a:pt x="11395820" y="7906576"/>
                </a:lnTo>
                <a:close/>
              </a:path>
              <a:path w="11396344" h="11308715">
                <a:moveTo>
                  <a:pt x="5177050" y="5909568"/>
                </a:moveTo>
                <a:lnTo>
                  <a:pt x="4473141" y="5909568"/>
                </a:lnTo>
                <a:lnTo>
                  <a:pt x="4609304" y="6518817"/>
                </a:lnTo>
                <a:lnTo>
                  <a:pt x="2173745" y="7357388"/>
                </a:lnTo>
                <a:lnTo>
                  <a:pt x="2366650" y="7917633"/>
                </a:lnTo>
                <a:lnTo>
                  <a:pt x="3093145" y="7917633"/>
                </a:lnTo>
                <a:lnTo>
                  <a:pt x="3046891" y="7783302"/>
                </a:lnTo>
                <a:lnTo>
                  <a:pt x="4616110" y="7242941"/>
                </a:lnTo>
                <a:lnTo>
                  <a:pt x="6183144" y="7242941"/>
                </a:lnTo>
                <a:lnTo>
                  <a:pt x="5388474" y="6855361"/>
                </a:lnTo>
                <a:lnTo>
                  <a:pt x="5177050" y="5909568"/>
                </a:lnTo>
                <a:close/>
              </a:path>
              <a:path w="11396344" h="11308715">
                <a:moveTo>
                  <a:pt x="8543556" y="4010045"/>
                </a:moveTo>
                <a:lnTo>
                  <a:pt x="6050580" y="4010045"/>
                </a:lnTo>
                <a:lnTo>
                  <a:pt x="7671525" y="4015678"/>
                </a:lnTo>
                <a:lnTo>
                  <a:pt x="8678395" y="5286048"/>
                </a:lnTo>
                <a:lnTo>
                  <a:pt x="8312961" y="6869036"/>
                </a:lnTo>
                <a:lnTo>
                  <a:pt x="6845330" y="7565905"/>
                </a:lnTo>
                <a:lnTo>
                  <a:pt x="8887066" y="7565905"/>
                </a:lnTo>
                <a:lnTo>
                  <a:pt x="8865133" y="7530807"/>
                </a:lnTo>
                <a:lnTo>
                  <a:pt x="8907540" y="7347168"/>
                </a:lnTo>
                <a:lnTo>
                  <a:pt x="9077901" y="7266260"/>
                </a:lnTo>
                <a:lnTo>
                  <a:pt x="11125535" y="7266260"/>
                </a:lnTo>
                <a:lnTo>
                  <a:pt x="9093283" y="6542617"/>
                </a:lnTo>
                <a:lnTo>
                  <a:pt x="9235603" y="5926206"/>
                </a:lnTo>
                <a:lnTo>
                  <a:pt x="11395820" y="5926206"/>
                </a:lnTo>
                <a:lnTo>
                  <a:pt x="11395820" y="5460922"/>
                </a:lnTo>
                <a:lnTo>
                  <a:pt x="11191051" y="5460922"/>
                </a:lnTo>
                <a:lnTo>
                  <a:pt x="9542306" y="5270237"/>
                </a:lnTo>
                <a:lnTo>
                  <a:pt x="9422079" y="5118545"/>
                </a:lnTo>
                <a:lnTo>
                  <a:pt x="9465648" y="4929808"/>
                </a:lnTo>
                <a:lnTo>
                  <a:pt x="10203405" y="4468816"/>
                </a:lnTo>
                <a:lnTo>
                  <a:pt x="8907152" y="4468816"/>
                </a:lnTo>
                <a:lnTo>
                  <a:pt x="8543556" y="4010045"/>
                </a:lnTo>
                <a:close/>
              </a:path>
              <a:path w="11396344" h="11308715">
                <a:moveTo>
                  <a:pt x="5107588" y="5598834"/>
                </a:moveTo>
                <a:lnTo>
                  <a:pt x="1848289" y="5598834"/>
                </a:lnTo>
                <a:lnTo>
                  <a:pt x="1912266" y="6187832"/>
                </a:lnTo>
                <a:lnTo>
                  <a:pt x="4473141" y="5909568"/>
                </a:lnTo>
                <a:lnTo>
                  <a:pt x="5177050" y="5909568"/>
                </a:lnTo>
                <a:lnTo>
                  <a:pt x="5107588" y="5598834"/>
                </a:lnTo>
                <a:close/>
              </a:path>
              <a:path w="11396344" h="11308715">
                <a:moveTo>
                  <a:pt x="11395820" y="5926206"/>
                </a:moveTo>
                <a:lnTo>
                  <a:pt x="9235603" y="5926206"/>
                </a:lnTo>
                <a:lnTo>
                  <a:pt x="11395820" y="6176188"/>
                </a:lnTo>
                <a:lnTo>
                  <a:pt x="11395820" y="5926206"/>
                </a:lnTo>
                <a:close/>
              </a:path>
              <a:path w="11396344" h="11308715">
                <a:moveTo>
                  <a:pt x="11395820" y="4050305"/>
                </a:moveTo>
                <a:lnTo>
                  <a:pt x="10873176" y="4050305"/>
                </a:lnTo>
                <a:lnTo>
                  <a:pt x="11279101" y="4699919"/>
                </a:lnTo>
                <a:lnTo>
                  <a:pt x="11191051" y="5460922"/>
                </a:lnTo>
                <a:lnTo>
                  <a:pt x="11395820" y="5460922"/>
                </a:lnTo>
                <a:lnTo>
                  <a:pt x="11395820" y="4050305"/>
                </a:lnTo>
                <a:close/>
              </a:path>
              <a:path w="11396344" h="11308715">
                <a:moveTo>
                  <a:pt x="4130872" y="4022401"/>
                </a:moveTo>
                <a:lnTo>
                  <a:pt x="2848719" y="4022401"/>
                </a:lnTo>
                <a:lnTo>
                  <a:pt x="4250111" y="4911641"/>
                </a:lnTo>
                <a:lnTo>
                  <a:pt x="4292330" y="5100577"/>
                </a:lnTo>
                <a:lnTo>
                  <a:pt x="4171003" y="5251463"/>
                </a:lnTo>
                <a:lnTo>
                  <a:pt x="2521012" y="5430724"/>
                </a:lnTo>
                <a:lnTo>
                  <a:pt x="5070009" y="5430724"/>
                </a:lnTo>
                <a:lnTo>
                  <a:pt x="5034830" y="5273357"/>
                </a:lnTo>
                <a:lnTo>
                  <a:pt x="5693203" y="4454524"/>
                </a:lnTo>
                <a:lnTo>
                  <a:pt x="4811769" y="4454524"/>
                </a:lnTo>
                <a:lnTo>
                  <a:pt x="4130872" y="4022401"/>
                </a:lnTo>
                <a:close/>
              </a:path>
              <a:path w="11396344" h="11308715">
                <a:moveTo>
                  <a:pt x="11091641" y="3103769"/>
                </a:moveTo>
                <a:lnTo>
                  <a:pt x="8907152" y="4468816"/>
                </a:lnTo>
                <a:lnTo>
                  <a:pt x="10203405" y="4468816"/>
                </a:lnTo>
                <a:lnTo>
                  <a:pt x="10873176" y="4050305"/>
                </a:lnTo>
                <a:lnTo>
                  <a:pt x="11395820" y="4050305"/>
                </a:lnTo>
                <a:lnTo>
                  <a:pt x="11395820" y="3590560"/>
                </a:lnTo>
                <a:lnTo>
                  <a:pt x="11091641" y="3103769"/>
                </a:lnTo>
                <a:close/>
              </a:path>
              <a:path w="11396344" h="11308715">
                <a:moveTo>
                  <a:pt x="4782998" y="1722774"/>
                </a:moveTo>
                <a:lnTo>
                  <a:pt x="3808135" y="1722774"/>
                </a:lnTo>
                <a:lnTo>
                  <a:pt x="3387760" y="2140207"/>
                </a:lnTo>
                <a:lnTo>
                  <a:pt x="5202920" y="3968036"/>
                </a:lnTo>
                <a:lnTo>
                  <a:pt x="4811769" y="4454524"/>
                </a:lnTo>
                <a:lnTo>
                  <a:pt x="5693203" y="4454524"/>
                </a:lnTo>
                <a:lnTo>
                  <a:pt x="6050580" y="4010045"/>
                </a:lnTo>
                <a:lnTo>
                  <a:pt x="8543556" y="4010045"/>
                </a:lnTo>
                <a:lnTo>
                  <a:pt x="8519415" y="3979585"/>
                </a:lnTo>
                <a:lnTo>
                  <a:pt x="9173001" y="3330558"/>
                </a:lnTo>
                <a:lnTo>
                  <a:pt x="8198148" y="3330558"/>
                </a:lnTo>
                <a:lnTo>
                  <a:pt x="8004510" y="3329888"/>
                </a:lnTo>
                <a:lnTo>
                  <a:pt x="8002244" y="3327029"/>
                </a:lnTo>
                <a:lnTo>
                  <a:pt x="7175540" y="3327029"/>
                </a:lnTo>
                <a:lnTo>
                  <a:pt x="6551339" y="3324883"/>
                </a:lnTo>
                <a:lnTo>
                  <a:pt x="6551029" y="3322024"/>
                </a:lnTo>
                <a:lnTo>
                  <a:pt x="5722328" y="3322024"/>
                </a:lnTo>
                <a:lnTo>
                  <a:pt x="5528763" y="3321364"/>
                </a:lnTo>
                <a:lnTo>
                  <a:pt x="4359218" y="2143599"/>
                </a:lnTo>
                <a:lnTo>
                  <a:pt x="4782998" y="1722774"/>
                </a:lnTo>
                <a:close/>
              </a:path>
              <a:path w="11396344" h="11308715">
                <a:moveTo>
                  <a:pt x="2636809" y="3074356"/>
                </a:moveTo>
                <a:lnTo>
                  <a:pt x="2319342" y="3574592"/>
                </a:lnTo>
                <a:lnTo>
                  <a:pt x="3425160" y="3574592"/>
                </a:lnTo>
                <a:lnTo>
                  <a:pt x="2636809" y="3074356"/>
                </a:lnTo>
                <a:close/>
              </a:path>
              <a:path w="11396344" h="11308715">
                <a:moveTo>
                  <a:pt x="11395820" y="1529513"/>
                </a:moveTo>
                <a:lnTo>
                  <a:pt x="8075042" y="1529513"/>
                </a:lnTo>
                <a:lnTo>
                  <a:pt x="8835940" y="1617552"/>
                </a:lnTo>
                <a:lnTo>
                  <a:pt x="9375714" y="2161106"/>
                </a:lnTo>
                <a:lnTo>
                  <a:pt x="8198148" y="3330558"/>
                </a:lnTo>
                <a:lnTo>
                  <a:pt x="9173001" y="3330558"/>
                </a:lnTo>
                <a:lnTo>
                  <a:pt x="10347255" y="2164583"/>
                </a:lnTo>
                <a:lnTo>
                  <a:pt x="9929708" y="1744103"/>
                </a:lnTo>
                <a:lnTo>
                  <a:pt x="11395820" y="1744103"/>
                </a:lnTo>
                <a:lnTo>
                  <a:pt x="11395820" y="1529513"/>
                </a:lnTo>
                <a:close/>
              </a:path>
              <a:path w="11396344" h="11308715">
                <a:moveTo>
                  <a:pt x="7471563" y="768206"/>
                </a:moveTo>
                <a:lnTo>
                  <a:pt x="7175540" y="3327029"/>
                </a:lnTo>
                <a:lnTo>
                  <a:pt x="8002244" y="3327029"/>
                </a:lnTo>
                <a:lnTo>
                  <a:pt x="7884273" y="3178165"/>
                </a:lnTo>
                <a:lnTo>
                  <a:pt x="8075042" y="1529513"/>
                </a:lnTo>
                <a:lnTo>
                  <a:pt x="11395820" y="1529513"/>
                </a:lnTo>
                <a:lnTo>
                  <a:pt x="11395820" y="1222255"/>
                </a:lnTo>
                <a:lnTo>
                  <a:pt x="9153920" y="962860"/>
                </a:lnTo>
                <a:lnTo>
                  <a:pt x="9028242" y="836299"/>
                </a:lnTo>
                <a:lnTo>
                  <a:pt x="8060131" y="836299"/>
                </a:lnTo>
                <a:lnTo>
                  <a:pt x="7471563" y="768206"/>
                </a:lnTo>
                <a:close/>
              </a:path>
              <a:path w="11396344" h="11308715">
                <a:moveTo>
                  <a:pt x="6355373" y="1521095"/>
                </a:moveTo>
                <a:lnTo>
                  <a:pt x="5664424" y="1521095"/>
                </a:lnTo>
                <a:lnTo>
                  <a:pt x="5843675" y="3171086"/>
                </a:lnTo>
                <a:lnTo>
                  <a:pt x="5722328" y="3322024"/>
                </a:lnTo>
                <a:lnTo>
                  <a:pt x="6551029" y="3322024"/>
                </a:lnTo>
                <a:lnTo>
                  <a:pt x="6492503" y="2783203"/>
                </a:lnTo>
                <a:lnTo>
                  <a:pt x="6452337" y="2414062"/>
                </a:lnTo>
                <a:lnTo>
                  <a:pt x="6355373" y="1521095"/>
                </a:lnTo>
                <a:close/>
              </a:path>
              <a:path w="11396344" h="11308715">
                <a:moveTo>
                  <a:pt x="11395820" y="1744103"/>
                </a:moveTo>
                <a:lnTo>
                  <a:pt x="9929708" y="1744103"/>
                </a:lnTo>
                <a:lnTo>
                  <a:pt x="11395820" y="1913732"/>
                </a:lnTo>
                <a:lnTo>
                  <a:pt x="11395820" y="1744103"/>
                </a:lnTo>
                <a:close/>
              </a:path>
              <a:path w="11396344" h="11308715">
                <a:moveTo>
                  <a:pt x="8197781" y="0"/>
                </a:moveTo>
                <a:lnTo>
                  <a:pt x="7229643" y="0"/>
                </a:lnTo>
                <a:lnTo>
                  <a:pt x="8060131" y="836299"/>
                </a:lnTo>
                <a:lnTo>
                  <a:pt x="9028242" y="836299"/>
                </a:lnTo>
                <a:lnTo>
                  <a:pt x="8197781" y="0"/>
                </a:lnTo>
                <a:close/>
              </a:path>
              <a:path w="11396344" h="11308715">
                <a:moveTo>
                  <a:pt x="6273170" y="764070"/>
                </a:moveTo>
                <a:lnTo>
                  <a:pt x="5683952" y="828069"/>
                </a:lnTo>
                <a:lnTo>
                  <a:pt x="6280119" y="828069"/>
                </a:lnTo>
                <a:lnTo>
                  <a:pt x="6273170" y="764070"/>
                </a:lnTo>
                <a:close/>
              </a:path>
            </a:pathLst>
          </a:custGeom>
          <a:solidFill>
            <a:srgbClr val="F2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aşlık 1">
            <a:extLst>
              <a:ext uri="{FF2B5EF4-FFF2-40B4-BE49-F238E27FC236}">
                <a16:creationId xmlns:a16="http://schemas.microsoft.com/office/drawing/2014/main" id="{E29271E0-7A8E-4AA4-9CBB-85AFA98B2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9485" y="3463631"/>
            <a:ext cx="16988233" cy="1903278"/>
          </a:xfrm>
        </p:spPr>
        <p:txBody>
          <a:bodyPr/>
          <a:lstStyle/>
          <a:p>
            <a:br>
              <a:rPr lang="tr-TR" sz="8245" dirty="0">
                <a:solidFill>
                  <a:srgbClr val="08415C"/>
                </a:solidFill>
                <a:latin typeface="+mj-lt"/>
              </a:rPr>
            </a:br>
            <a:endParaRPr lang="tr-TR" sz="4123" dirty="0"/>
          </a:p>
        </p:txBody>
      </p:sp>
      <p:sp>
        <p:nvSpPr>
          <p:cNvPr id="52" name="Alt Başlık 2">
            <a:extLst>
              <a:ext uri="{FF2B5EF4-FFF2-40B4-BE49-F238E27FC236}">
                <a16:creationId xmlns:a16="http://schemas.microsoft.com/office/drawing/2014/main" id="{10A79378-630E-4B48-B9B2-CC1EDDE43B00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746250" y="6311332"/>
            <a:ext cx="14072870" cy="584775"/>
          </a:xfrm>
        </p:spPr>
        <p:txBody>
          <a:bodyPr/>
          <a:lstStyle/>
          <a:p>
            <a:pPr>
              <a:spcBef>
                <a:spcPts val="330"/>
              </a:spcBef>
            </a:pPr>
            <a:r>
              <a:rPr lang="tr-TR" sz="3800" kern="1200" spc="-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Selahattin Armağan VURDU</a:t>
            </a:r>
          </a:p>
        </p:txBody>
      </p:sp>
      <p:sp>
        <p:nvSpPr>
          <p:cNvPr id="55" name="Dikdörtgen 54"/>
          <p:cNvSpPr/>
          <p:nvPr/>
        </p:nvSpPr>
        <p:spPr>
          <a:xfrm>
            <a:off x="11039179" y="8204712"/>
            <a:ext cx="10052050" cy="11073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3298" b="1" dirty="0">
                <a:solidFill>
                  <a:srgbClr val="2B2A29"/>
                </a:solidFill>
                <a:latin typeface="+mj-lt"/>
              </a:rPr>
              <a:t>12. Uluslararası</a:t>
            </a:r>
          </a:p>
          <a:p>
            <a:r>
              <a:rPr lang="tr-TR" sz="3298" b="1" dirty="0">
                <a:solidFill>
                  <a:srgbClr val="54B03A"/>
                </a:solidFill>
                <a:latin typeface="+mj-lt"/>
              </a:rPr>
              <a:t>ALÜMİNYUM </a:t>
            </a:r>
            <a:r>
              <a:rPr lang="tr-TR" sz="3298" b="1" dirty="0">
                <a:solidFill>
                  <a:srgbClr val="2B2A29"/>
                </a:solidFill>
                <a:latin typeface="+mj-lt"/>
              </a:rPr>
              <a:t>SEMPOZYUMU</a:t>
            </a:r>
            <a:endParaRPr lang="tr-TR" sz="3298" dirty="0">
              <a:latin typeface="+mj-lt"/>
            </a:endParaRP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C3430D91-33BA-4228-835D-0357C7D5EC6C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44868" y="8262183"/>
            <a:ext cx="2642065" cy="9511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1">
            <a:extLst>
              <a:ext uri="{FF2B5EF4-FFF2-40B4-BE49-F238E27FC236}">
                <a16:creationId xmlns:a16="http://schemas.microsoft.com/office/drawing/2014/main" id="{92CDCE95-A4FF-4AC9-AD06-6652DCF044BB}"/>
              </a:ext>
            </a:extLst>
          </p:cNvPr>
          <p:cNvSpPr txBox="1">
            <a:spLocks/>
          </p:cNvSpPr>
          <p:nvPr/>
        </p:nvSpPr>
        <p:spPr>
          <a:xfrm>
            <a:off x="908692" y="598223"/>
            <a:ext cx="17338569" cy="101502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tr-TR" sz="5750" b="1" kern="0" spc="10" dirty="0">
                <a:solidFill>
                  <a:srgbClr val="0055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Türkiye’nin ABD ile Alüminyum Ticareti</a:t>
            </a:r>
          </a:p>
        </p:txBody>
      </p:sp>
      <p:sp>
        <p:nvSpPr>
          <p:cNvPr id="9" name="Dikdörtgen 8"/>
          <p:cNvSpPr/>
          <p:nvPr/>
        </p:nvSpPr>
        <p:spPr>
          <a:xfrm>
            <a:off x="2432050" y="10536893"/>
            <a:ext cx="10052050" cy="3969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979" dirty="0"/>
              <a:t>Kaynak: </a:t>
            </a:r>
            <a:r>
              <a:rPr lang="tr-TR" sz="1979" dirty="0" err="1"/>
              <a:t>Trademap</a:t>
            </a:r>
            <a:r>
              <a:rPr lang="tr-TR" sz="1979" dirty="0"/>
              <a:t>, GTİP 76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569447" y="1986467"/>
            <a:ext cx="7762054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Türkiye’nin ABD’ye 2024 yılında toplam alüminyum ihracatı 317 milyon dolardır.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tr-T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ABD’ye alüminyum levha, sac ve şerit ihracatı 103 milyon dolar. (ABD’ye alüminyum ihracatının %33’ü). </a:t>
            </a:r>
          </a:p>
          <a:p>
            <a:pPr algn="just"/>
            <a:endParaRPr lang="tr-T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2023- 2024 arasında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tr-T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500" dirty="0">
                <a:latin typeface="Arial" panose="020B0604020202020204" pitchFamily="34" charset="0"/>
                <a:cs typeface="Arial" panose="020B0604020202020204" pitchFamily="34" charset="0"/>
              </a:rPr>
              <a:t>         ABD’ye alüminyum levha, sac, şerit ihracatı %37 artmıştır. </a:t>
            </a:r>
          </a:p>
          <a:p>
            <a:pPr algn="just"/>
            <a:r>
              <a:rPr lang="tr-TR" sz="2500" dirty="0">
                <a:latin typeface="Arial" panose="020B0604020202020204" pitchFamily="34" charset="0"/>
                <a:cs typeface="Arial" panose="020B0604020202020204" pitchFamily="34" charset="0"/>
              </a:rPr>
              <a:t>         2024 yılında folyo ihracatı bir önceki yıla göre %17; profil ihracatı ise %48 azalmıştır.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tr-T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İhracattaki düşüşte ABD’nin açtığı soruşturmalar etkili olmuştur.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x-none" smtClean="0"/>
              <a:pPr/>
              <a:t>10</a:t>
            </a:fld>
            <a:endParaRPr lang="x-none" dirty="0">
              <a:latin typeface="Helvetica" pitchFamily="2" charset="0"/>
            </a:endParaRPr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373ECF3D-FB55-4D5C-965F-A98EAC4CC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625506"/>
              </p:ext>
            </p:extLst>
          </p:nvPr>
        </p:nvGraphicFramePr>
        <p:xfrm>
          <a:off x="8756652" y="2445136"/>
          <a:ext cx="10591800" cy="1203325"/>
        </p:xfrm>
        <a:graphic>
          <a:graphicData uri="http://schemas.openxmlformats.org/drawingml/2006/table">
            <a:tbl>
              <a:tblPr/>
              <a:tblGrid>
                <a:gridCol w="4741090">
                  <a:extLst>
                    <a:ext uri="{9D8B030D-6E8A-4147-A177-3AD203B41FA5}">
                      <a16:colId xmlns:a16="http://schemas.microsoft.com/office/drawing/2014/main" val="3963424356"/>
                    </a:ext>
                  </a:extLst>
                </a:gridCol>
                <a:gridCol w="1160054">
                  <a:extLst>
                    <a:ext uri="{9D8B030D-6E8A-4147-A177-3AD203B41FA5}">
                      <a16:colId xmlns:a16="http://schemas.microsoft.com/office/drawing/2014/main" val="1414365728"/>
                    </a:ext>
                  </a:extLst>
                </a:gridCol>
                <a:gridCol w="1109616">
                  <a:extLst>
                    <a:ext uri="{9D8B030D-6E8A-4147-A177-3AD203B41FA5}">
                      <a16:colId xmlns:a16="http://schemas.microsoft.com/office/drawing/2014/main" val="927409106"/>
                    </a:ext>
                  </a:extLst>
                </a:gridCol>
                <a:gridCol w="1361803">
                  <a:extLst>
                    <a:ext uri="{9D8B030D-6E8A-4147-A177-3AD203B41FA5}">
                      <a16:colId xmlns:a16="http://schemas.microsoft.com/office/drawing/2014/main" val="1447760256"/>
                    </a:ext>
                  </a:extLst>
                </a:gridCol>
                <a:gridCol w="1008744">
                  <a:extLst>
                    <a:ext uri="{9D8B030D-6E8A-4147-A177-3AD203B41FA5}">
                      <a16:colId xmlns:a16="http://schemas.microsoft.com/office/drawing/2014/main" val="860332332"/>
                    </a:ext>
                  </a:extLst>
                </a:gridCol>
                <a:gridCol w="1210493">
                  <a:extLst>
                    <a:ext uri="{9D8B030D-6E8A-4147-A177-3AD203B41FA5}">
                      <a16:colId xmlns:a16="http://schemas.microsoft.com/office/drawing/2014/main" val="13829639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milyon usd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519758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l" fontAlgn="b"/>
                      <a:r>
                        <a:rPr lang="tr-TR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Türkiye'nin ABD'ye İhracatı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13501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l" fontAlgn="b"/>
                      <a:r>
                        <a:rPr lang="tr-TR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Türkiye'nin ABD'den İthalatı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8883838"/>
                  </a:ext>
                </a:extLst>
              </a:tr>
            </a:tbl>
          </a:graphicData>
        </a:graphic>
      </p:graphicFrame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B652C2FF-D0A9-4E41-A6AE-3707EFC67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700178"/>
              </p:ext>
            </p:extLst>
          </p:nvPr>
        </p:nvGraphicFramePr>
        <p:xfrm>
          <a:off x="8452149" y="4954367"/>
          <a:ext cx="11499848" cy="3887622"/>
        </p:xfrm>
        <a:graphic>
          <a:graphicData uri="http://schemas.openxmlformats.org/drawingml/2006/table">
            <a:tbl>
              <a:tblPr/>
              <a:tblGrid>
                <a:gridCol w="3699251">
                  <a:extLst>
                    <a:ext uri="{9D8B030D-6E8A-4147-A177-3AD203B41FA5}">
                      <a16:colId xmlns:a16="http://schemas.microsoft.com/office/drawing/2014/main" val="676544339"/>
                    </a:ext>
                  </a:extLst>
                </a:gridCol>
                <a:gridCol w="872450">
                  <a:extLst>
                    <a:ext uri="{9D8B030D-6E8A-4147-A177-3AD203B41FA5}">
                      <a16:colId xmlns:a16="http://schemas.microsoft.com/office/drawing/2014/main" val="201668257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61649159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6056372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80648489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877912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711681004"/>
                    </a:ext>
                  </a:extLst>
                </a:gridCol>
                <a:gridCol w="1594147">
                  <a:extLst>
                    <a:ext uri="{9D8B030D-6E8A-4147-A177-3AD203B41FA5}">
                      <a16:colId xmlns:a16="http://schemas.microsoft.com/office/drawing/2014/main" val="2923513677"/>
                    </a:ext>
                  </a:extLst>
                </a:gridCol>
              </a:tblGrid>
              <a:tr h="1119976">
                <a:tc>
                  <a:txBody>
                    <a:bodyPr/>
                    <a:lstStyle/>
                    <a:p>
                      <a:pPr algn="ctr" fontAlgn="b"/>
                      <a:r>
                        <a:rPr lang="tr-TR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milyon usd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2023-2024 % değişim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2020-2024 </a:t>
                      </a:r>
                    </a:p>
                    <a:p>
                      <a:pPr algn="l" fontAlgn="b"/>
                      <a:r>
                        <a:rPr lang="tr-T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değişim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146278"/>
                  </a:ext>
                </a:extLst>
              </a:tr>
              <a:tr h="915911">
                <a:tc>
                  <a:txBody>
                    <a:bodyPr/>
                    <a:lstStyle/>
                    <a:p>
                      <a:pPr algn="l" fontAlgn="b"/>
                      <a:r>
                        <a:rPr lang="tr-TR" sz="2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levha, sac ve şerit (Kalınlığı  &gt; 0,2 mm)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4770745"/>
                  </a:ext>
                </a:extLst>
              </a:tr>
              <a:tr h="617245">
                <a:tc>
                  <a:txBody>
                    <a:bodyPr/>
                    <a:lstStyle/>
                    <a:p>
                      <a:pPr algn="l" fontAlgn="b"/>
                      <a:r>
                        <a:rPr lang="tr-TR" sz="2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folyo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196896"/>
                  </a:ext>
                </a:extLst>
              </a:tr>
              <a:tr h="617245">
                <a:tc>
                  <a:txBody>
                    <a:bodyPr/>
                    <a:lstStyle/>
                    <a:p>
                      <a:pPr algn="l" fontAlgn="b"/>
                      <a:r>
                        <a:rPr lang="tr-TR" sz="2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çubuk ve profil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38571"/>
                  </a:ext>
                </a:extLst>
              </a:tr>
              <a:tr h="617245">
                <a:tc>
                  <a:txBody>
                    <a:bodyPr/>
                    <a:lstStyle/>
                    <a:p>
                      <a:pPr algn="l" fontAlgn="b"/>
                      <a:r>
                        <a:rPr lang="tr-TR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inşaat ve inşaat aksamı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506677"/>
                  </a:ext>
                </a:extLst>
              </a:tr>
            </a:tbl>
          </a:graphicData>
        </a:graphic>
      </p:graphicFrame>
      <p:sp>
        <p:nvSpPr>
          <p:cNvPr id="11" name="İçerik Yer Tutucusu 3">
            <a:extLst>
              <a:ext uri="{FF2B5EF4-FFF2-40B4-BE49-F238E27FC236}">
                <a16:creationId xmlns:a16="http://schemas.microsoft.com/office/drawing/2014/main" id="{65EA4C59-E687-44C1-B8C9-2B3A26E8E76D}"/>
              </a:ext>
            </a:extLst>
          </p:cNvPr>
          <p:cNvSpPr>
            <a:spLocks noGrp="1"/>
          </p:cNvSpPr>
          <p:nvPr/>
        </p:nvSpPr>
        <p:spPr>
          <a:xfrm>
            <a:off x="8756652" y="4422747"/>
            <a:ext cx="1809369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Türkiye’nin ABD’ye alüminyum ihracatı </a:t>
            </a:r>
          </a:p>
        </p:txBody>
      </p:sp>
    </p:spTree>
    <p:extLst>
      <p:ext uri="{BB962C8B-B14F-4D97-AF65-F5344CB8AC3E}">
        <p14:creationId xmlns:p14="http://schemas.microsoft.com/office/powerpoint/2010/main" val="2826877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1">
            <a:extLst>
              <a:ext uri="{FF2B5EF4-FFF2-40B4-BE49-F238E27FC236}">
                <a16:creationId xmlns:a16="http://schemas.microsoft.com/office/drawing/2014/main" id="{92CDCE95-A4FF-4AC9-AD06-6652DCF044BB}"/>
              </a:ext>
            </a:extLst>
          </p:cNvPr>
          <p:cNvSpPr txBox="1">
            <a:spLocks/>
          </p:cNvSpPr>
          <p:nvPr/>
        </p:nvSpPr>
        <p:spPr>
          <a:xfrm>
            <a:off x="908692" y="598223"/>
            <a:ext cx="17338569" cy="101502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tr-TR" sz="5750" b="1" kern="0" spc="10" dirty="0">
                <a:solidFill>
                  <a:srgbClr val="0055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Yeşil Dönüşüm</a:t>
            </a:r>
          </a:p>
        </p:txBody>
      </p:sp>
      <p:sp>
        <p:nvSpPr>
          <p:cNvPr id="8" name="Dikdörtgen 7"/>
          <p:cNvSpPr/>
          <p:nvPr/>
        </p:nvSpPr>
        <p:spPr>
          <a:xfrm>
            <a:off x="1822450" y="10343478"/>
            <a:ext cx="1386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https://international-aluminium.org/global-aluminium-industry-greenhouse-gas-emissions-intensity-reduction-continues-with-total-emissions-below-2020-peak/#:~:text=The%20latest%20data%20shows%20that,1%2C112%20million%20tonnes%20in%202023</a:t>
            </a:r>
            <a:r>
              <a:rPr lang="tr-TR" u="sng" dirty="0">
                <a:solidFill>
                  <a:srgbClr val="0070C0"/>
                </a:solidFill>
              </a:rPr>
              <a:t> </a:t>
            </a:r>
            <a:endParaRPr lang="en-US" sz="1801" dirty="0">
              <a:solidFill>
                <a:srgbClr val="0070C0"/>
              </a:soli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x-none" smtClean="0"/>
              <a:pPr/>
              <a:t>11</a:t>
            </a:fld>
            <a:endParaRPr lang="x-none" dirty="0">
              <a:latin typeface="Helvetica" pitchFamily="2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504CC85-2B69-41BE-BED8-B975ED47D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450" y="3255541"/>
            <a:ext cx="10819758" cy="5156716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004FA0C4-08BF-452B-A70B-BC5222178C6C}"/>
              </a:ext>
            </a:extLst>
          </p:cNvPr>
          <p:cNvSpPr txBox="1"/>
          <p:nvPr/>
        </p:nvSpPr>
        <p:spPr>
          <a:xfrm>
            <a:off x="1292867" y="2306131"/>
            <a:ext cx="57638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>
                <a:latin typeface="Arial" panose="020B0604020202020204" pitchFamily="34" charset="0"/>
                <a:cs typeface="Arial" panose="020B0604020202020204" pitchFamily="34" charset="0"/>
              </a:rPr>
              <a:t>Sera gazı emisyonları (milyon ton) 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70922E33-4F1C-4C01-A8F4-2E53741E280A}"/>
              </a:ext>
            </a:extLst>
          </p:cNvPr>
          <p:cNvSpPr/>
          <p:nvPr/>
        </p:nvSpPr>
        <p:spPr>
          <a:xfrm>
            <a:off x="2238663" y="7935203"/>
            <a:ext cx="3962399" cy="477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100" dirty="0">
                <a:solidFill>
                  <a:schemeClr val="accent6">
                    <a:lumMod val="50000"/>
                  </a:schemeClr>
                </a:solidFill>
              </a:rPr>
              <a:t>Alüminyum Üretimi (sol eksen)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ACA3CF4C-1DFA-4BB9-A41B-4898A42416A6}"/>
              </a:ext>
            </a:extLst>
          </p:cNvPr>
          <p:cNvSpPr/>
          <p:nvPr/>
        </p:nvSpPr>
        <p:spPr>
          <a:xfrm>
            <a:off x="7385050" y="7890721"/>
            <a:ext cx="3962400" cy="477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100" dirty="0">
                <a:solidFill>
                  <a:srgbClr val="4EA193"/>
                </a:solidFill>
              </a:rPr>
              <a:t>Sera gazı emisyonları (sağ eksen)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EAFDBA2B-F06C-40E5-9452-51BABE774989}"/>
              </a:ext>
            </a:extLst>
          </p:cNvPr>
          <p:cNvSpPr/>
          <p:nvPr/>
        </p:nvSpPr>
        <p:spPr>
          <a:xfrm>
            <a:off x="12185649" y="1613244"/>
            <a:ext cx="7009759" cy="706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Alüminyum sektör spesifik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endParaRPr lang="tr-T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tr-TR" sz="2700" dirty="0">
                <a:latin typeface="Arial" panose="020B0604020202020204" pitchFamily="34" charset="0"/>
                <a:cs typeface="Arial" panose="020B0604020202020204" pitchFamily="34" charset="0"/>
              </a:rPr>
              <a:t>Sektör, karbon ayak izini düşürmek için adımlar atmaktadır.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tr-TR" sz="2700" dirty="0">
                <a:latin typeface="Arial" panose="020B0604020202020204" pitchFamily="34" charset="0"/>
                <a:cs typeface="Arial" panose="020B0604020202020204" pitchFamily="34" charset="0"/>
              </a:rPr>
              <a:t>Uluslararası Alüminyum Enstitüsü’nün verilerine göre alüminyum sektöründe emisyon yoğunluğu azalmıştır.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endParaRPr lang="tr-T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endParaRPr lang="tr-T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Genel anlamda yeşil dönüşüme yönelik farklı yaklaşımlar</a:t>
            </a:r>
          </a:p>
          <a:p>
            <a:pPr lvl="0">
              <a:defRPr/>
            </a:pPr>
            <a:endParaRPr lang="tr-T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tr-TR" sz="2700" dirty="0">
                <a:latin typeface="Arial" panose="020B0604020202020204" pitchFamily="34" charset="0"/>
                <a:cs typeface="Arial" panose="020B0604020202020204" pitchFamily="34" charset="0"/>
              </a:rPr>
              <a:t>Avrupa ve Çin yeşil dönüşüme odaklanırken ABD </a:t>
            </a:r>
            <a:r>
              <a:rPr lang="tr-TR" sz="2700" dirty="0" err="1">
                <a:latin typeface="Arial" panose="020B0604020202020204" pitchFamily="34" charset="0"/>
                <a:cs typeface="Arial" panose="020B0604020202020204" pitchFamily="34" charset="0"/>
              </a:rPr>
              <a:t>dekarbonizasyondan</a:t>
            </a:r>
            <a:r>
              <a:rPr lang="tr-TR" sz="2700" dirty="0">
                <a:latin typeface="Arial" panose="020B0604020202020204" pitchFamily="34" charset="0"/>
                <a:cs typeface="Arial" panose="020B0604020202020204" pitchFamily="34" charset="0"/>
              </a:rPr>
              <a:t> uzaklaşmaya yönelik adımlar atmaktadır.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tr-TR" sz="2700" dirty="0">
                <a:latin typeface="Arial" panose="020B0604020202020204" pitchFamily="34" charset="0"/>
                <a:cs typeface="Arial" panose="020B0604020202020204" pitchFamily="34" charset="0"/>
              </a:rPr>
              <a:t>Dünyada 38 ETS yürürlüktedir.</a:t>
            </a:r>
          </a:p>
        </p:txBody>
      </p:sp>
    </p:spTree>
    <p:extLst>
      <p:ext uri="{BB962C8B-B14F-4D97-AF65-F5344CB8AC3E}">
        <p14:creationId xmlns:p14="http://schemas.microsoft.com/office/powerpoint/2010/main" val="2981357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1">
            <a:extLst>
              <a:ext uri="{FF2B5EF4-FFF2-40B4-BE49-F238E27FC236}">
                <a16:creationId xmlns:a16="http://schemas.microsoft.com/office/drawing/2014/main" id="{92CDCE95-A4FF-4AC9-AD06-6652DCF044BB}"/>
              </a:ext>
            </a:extLst>
          </p:cNvPr>
          <p:cNvSpPr txBox="1">
            <a:spLocks/>
          </p:cNvSpPr>
          <p:nvPr/>
        </p:nvSpPr>
        <p:spPr>
          <a:xfrm>
            <a:off x="908692" y="598223"/>
            <a:ext cx="17338569" cy="101502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tr-TR" sz="5750" b="1" kern="0" spc="10" dirty="0">
                <a:solidFill>
                  <a:srgbClr val="0055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Yeşil Dönüşüm - Avrupa Birliği  </a:t>
            </a:r>
          </a:p>
        </p:txBody>
      </p:sp>
      <p:sp>
        <p:nvSpPr>
          <p:cNvPr id="8" name="Dikdörtgen 7"/>
          <p:cNvSpPr/>
          <p:nvPr/>
        </p:nvSpPr>
        <p:spPr>
          <a:xfrm>
            <a:off x="1769956" y="10110706"/>
            <a:ext cx="15329389" cy="12008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https://single-market-economy.ec.europa.eu/publications/european-steel-and-metals-action-plan_en</a:t>
            </a:r>
            <a:endParaRPr lang="tr-TR" sz="1801" dirty="0">
              <a:solidFill>
                <a:srgbClr val="0070C0"/>
              </a:solidFill>
            </a:endParaRPr>
          </a:p>
          <a:p>
            <a:r>
              <a:rPr lang="tr-TR" sz="1801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https://policy.trade.ec.europa.eu/news/joint-statement-united-states-european-union-framework-agreement-reciprocal-fair-and-balanced-trade-2025-08-21_en</a:t>
            </a:r>
            <a:r>
              <a:rPr lang="tr-TR" sz="1801" dirty="0">
                <a:solidFill>
                  <a:srgbClr val="0070C0"/>
                </a:solidFill>
              </a:rPr>
              <a:t> </a:t>
            </a:r>
          </a:p>
          <a:p>
            <a:r>
              <a:rPr lang="tr-TR" sz="1801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https://taxation-customs.ec.europa.eu/news/commission-introduces-surveillance-imports-and-exports-metal-scrap-2025-07-23_en</a:t>
            </a:r>
            <a:r>
              <a:rPr lang="tr-TR" sz="1801" dirty="0">
                <a:solidFill>
                  <a:srgbClr val="0070C0"/>
                </a:solidFill>
              </a:rPr>
              <a:t> </a:t>
            </a:r>
          </a:p>
          <a:p>
            <a:r>
              <a:rPr lang="tr-TR" sz="1801" dirty="0">
                <a:solidFill>
                  <a:srgbClr val="0070C0"/>
                </a:solidFill>
              </a:rPr>
              <a:t>https://taxation-customs.ec.europa.eu/carbon-border-adjustment-mechanism_en </a:t>
            </a:r>
            <a:endParaRPr lang="en-US" sz="1801" dirty="0">
              <a:solidFill>
                <a:srgbClr val="0070C0"/>
              </a:soli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x-none" smtClean="0"/>
              <a:pPr/>
              <a:t>12</a:t>
            </a:fld>
            <a:endParaRPr lang="x-none" dirty="0">
              <a:latin typeface="Helvetica" pitchFamily="2" charset="0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111629A-6047-424C-BEEB-969467035BBE}"/>
              </a:ext>
            </a:extLst>
          </p:cNvPr>
          <p:cNvSpPr/>
          <p:nvPr/>
        </p:nvSpPr>
        <p:spPr>
          <a:xfrm>
            <a:off x="874039" y="1754216"/>
            <a:ext cx="16806983" cy="3751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463" dirty="0">
                <a:latin typeface="Arial" panose="020B0604020202020204" pitchFamily="34" charset="0"/>
                <a:cs typeface="Arial" panose="020B0604020202020204" pitchFamily="34" charset="0"/>
              </a:rPr>
              <a:t>AB Sınırda Karbon Düzenleme Mekanizması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r-TR" sz="346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463" dirty="0">
                <a:latin typeface="Arial" panose="020B0604020202020204" pitchFamily="34" charset="0"/>
                <a:cs typeface="Arial" panose="020B0604020202020204" pitchFamily="34" charset="0"/>
              </a:rPr>
              <a:t>Mevzuatın sadeleştirilmesi ve geliştirilmesi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r-TR" sz="346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463" dirty="0">
                <a:latin typeface="Arial" panose="020B0604020202020204" pitchFamily="34" charset="0"/>
                <a:cs typeface="Arial" panose="020B0604020202020204" pitchFamily="34" charset="0"/>
              </a:rPr>
              <a:t>Karbon kaçağının önlenmesi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r-TR" sz="346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r-T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FEC44AD-EDE9-4C4F-958C-4D8ED09DB1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039" y="5121275"/>
            <a:ext cx="9392212" cy="3949781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90E16426-A913-40F1-8273-6335E6CDA5CF}"/>
              </a:ext>
            </a:extLst>
          </p:cNvPr>
          <p:cNvSpPr/>
          <p:nvPr/>
        </p:nvSpPr>
        <p:spPr>
          <a:xfrm>
            <a:off x="10669450" y="1826043"/>
            <a:ext cx="8560611" cy="7835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463" dirty="0">
                <a:latin typeface="Arial" panose="020B0604020202020204" pitchFamily="34" charset="0"/>
                <a:cs typeface="Arial" panose="020B0604020202020204" pitchFamily="34" charset="0"/>
              </a:rPr>
              <a:t>Avrupa Çelik ve Metaller Eylem Planı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2050’ye kadar alüminyum </a:t>
            </a:r>
            <a:r>
              <a:rPr lang="tr-TR" sz="3000" dirty="0" err="1">
                <a:latin typeface="Arial" panose="020B0604020202020204" pitchFamily="34" charset="0"/>
                <a:cs typeface="Arial" panose="020B0604020202020204" pitchFamily="34" charset="0"/>
              </a:rPr>
              <a:t>dekarbonizasyonu</a:t>
            </a: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 için 1,3 milyar </a:t>
            </a:r>
            <a:r>
              <a:rPr lang="tr-TR" sz="3000" dirty="0" err="1">
                <a:latin typeface="Arial" panose="020B0604020202020204" pitchFamily="34" charset="0"/>
                <a:cs typeface="Arial" panose="020B0604020202020204" pitchFamily="34" charset="0"/>
              </a:rPr>
              <a:t>euro</a:t>
            </a: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 yatırım ihtiyacı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Metal </a:t>
            </a:r>
            <a:r>
              <a:rPr lang="tr-TR" sz="3000" dirty="0" err="1">
                <a:latin typeface="Arial" panose="020B0604020202020204" pitchFamily="34" charset="0"/>
                <a:cs typeface="Arial" panose="020B0604020202020204" pitchFamily="34" charset="0"/>
              </a:rPr>
              <a:t>döngüselliğin</a:t>
            </a: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 artırılması</a:t>
            </a:r>
          </a:p>
          <a:p>
            <a:endParaRPr lang="tr-TR" sz="346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463" dirty="0">
                <a:latin typeface="Arial" panose="020B0604020202020204" pitchFamily="34" charset="0"/>
                <a:cs typeface="Arial" panose="020B0604020202020204" pitchFamily="34" charset="0"/>
              </a:rPr>
              <a:t>Hurda metal ithalat-ihracatını izleme sistemi başlatıldı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2025 üçüncü çeyrek sonunda veriler değerlendirilecek</a:t>
            </a:r>
          </a:p>
          <a:p>
            <a:pPr lvl="1"/>
            <a:endParaRPr lang="tr-T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463" dirty="0">
                <a:latin typeface="Arial" panose="020B0604020202020204" pitchFamily="34" charset="0"/>
                <a:cs typeface="Arial" panose="020B0604020202020204" pitchFamily="34" charset="0"/>
              </a:rPr>
              <a:t>AB-ABD çerçeve anlaşma duyurdu.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AB, ABD’den tüm sanayi ürün ithalatı için vergiyi sıfırlayacak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ABD’nin alüminyum için %50 vergisi devam ediyor ancak kota çözümleri geliştirilebilir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05391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F1A4C8CD-A2E1-4E2A-A4E7-3E2FFFC712A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x-none" smtClean="0"/>
              <a:pPr/>
              <a:t>13</a:t>
            </a:fld>
            <a:endParaRPr lang="x-none" dirty="0">
              <a:latin typeface="Helvetica" pitchFamily="2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40F70BF-89EA-4812-A6AD-0D86DF9E0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447" y="2049078"/>
            <a:ext cx="10523589" cy="7211194"/>
          </a:xfrm>
          <a:prstGeom prst="rect">
            <a:avLst/>
          </a:prstGeom>
        </p:spPr>
      </p:pic>
      <p:sp>
        <p:nvSpPr>
          <p:cNvPr id="4" name="Başlık 1">
            <a:extLst>
              <a:ext uri="{FF2B5EF4-FFF2-40B4-BE49-F238E27FC236}">
                <a16:creationId xmlns:a16="http://schemas.microsoft.com/office/drawing/2014/main" id="{C50CF50A-FEBD-4F87-92F5-E14F754750B9}"/>
              </a:ext>
            </a:extLst>
          </p:cNvPr>
          <p:cNvSpPr txBox="1">
            <a:spLocks/>
          </p:cNvSpPr>
          <p:nvPr/>
        </p:nvSpPr>
        <p:spPr>
          <a:xfrm>
            <a:off x="908692" y="598223"/>
            <a:ext cx="17338569" cy="101502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tr-TR" sz="5750" b="1" kern="0" spc="10" dirty="0">
                <a:solidFill>
                  <a:srgbClr val="0055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Artan Korumacılık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8611C8AF-F290-430B-B627-09EEF77DADCB}"/>
              </a:ext>
            </a:extLst>
          </p:cNvPr>
          <p:cNvSpPr/>
          <p:nvPr/>
        </p:nvSpPr>
        <p:spPr>
          <a:xfrm>
            <a:off x="12030412" y="2015007"/>
            <a:ext cx="7606448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Ticarette korumacılık artmaktadır. 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2 Nisan 2025 ABD Başkanı Trump «Karşılıklı tarifeler» 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misillemeler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endParaRPr lang="tr-T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Dünya ticaretinde belirsizlik artmaktadır. 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endParaRPr lang="tr-T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Dünya Ticaret Örgütü, 2025’te karşılıklı tarifeler ve artan belirsizliğin dünya mal ticaretinde %1,5’lik bir düşüşe yol açacağını tahmin etmektedir. 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endParaRPr lang="tr-T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İhracat pazarlarının çeşitlenmesi volatiliteyi azaltmaktadır. </a:t>
            </a:r>
          </a:p>
          <a:p>
            <a:pPr lvl="0">
              <a:defRPr/>
            </a:pPr>
            <a:endParaRPr lang="tr-T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25B6BA0D-D854-4BAE-B3B7-63BAAB2F9390}"/>
              </a:ext>
            </a:extLst>
          </p:cNvPr>
          <p:cNvSpPr/>
          <p:nvPr/>
        </p:nvSpPr>
        <p:spPr>
          <a:xfrm>
            <a:off x="1822450" y="10343478"/>
            <a:ext cx="1386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u="sng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https://unctad.org/publication/global-trade-update-september-2025-trade-policy-uncertainty-looms-over-global-markets</a:t>
            </a:r>
            <a:r>
              <a:rPr lang="tr-TR" u="sng" dirty="0">
                <a:solidFill>
                  <a:srgbClr val="0070C0"/>
                </a:solidFill>
              </a:rPr>
              <a:t> </a:t>
            </a:r>
            <a:endParaRPr lang="en-US" sz="1801" dirty="0">
              <a:solidFill>
                <a:srgbClr val="0070C0"/>
              </a:solidFill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3AAE7E20-D61F-4F32-9044-B8CD225CD567}"/>
              </a:ext>
            </a:extLst>
          </p:cNvPr>
          <p:cNvSpPr/>
          <p:nvPr/>
        </p:nvSpPr>
        <p:spPr>
          <a:xfrm>
            <a:off x="1424543" y="2047683"/>
            <a:ext cx="3276600" cy="457200"/>
          </a:xfrm>
          <a:prstGeom prst="rect">
            <a:avLst/>
          </a:prstGeom>
          <a:solidFill>
            <a:srgbClr val="F4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Dünya Politika </a:t>
            </a:r>
          </a:p>
          <a:p>
            <a:r>
              <a:rPr lang="tr-TR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Belirsizlik Endeksi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B5F3A24-4C0C-47FE-BF52-3763DB540043}"/>
              </a:ext>
            </a:extLst>
          </p:cNvPr>
          <p:cNvSpPr/>
          <p:nvPr/>
        </p:nvSpPr>
        <p:spPr>
          <a:xfrm>
            <a:off x="5022850" y="2047683"/>
            <a:ext cx="3276600" cy="457200"/>
          </a:xfrm>
          <a:prstGeom prst="rect">
            <a:avLst/>
          </a:prstGeom>
          <a:solidFill>
            <a:srgbClr val="F4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Dünya Ticareti Belirsizlik Endeksi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C482769D-CE3E-43F8-8F21-050C21D13E17}"/>
              </a:ext>
            </a:extLst>
          </p:cNvPr>
          <p:cNvSpPr/>
          <p:nvPr/>
        </p:nvSpPr>
        <p:spPr>
          <a:xfrm>
            <a:off x="7939676" y="2015432"/>
            <a:ext cx="3276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500" dirty="0">
                <a:latin typeface="Arial" panose="020B0604020202020204" pitchFamily="34" charset="0"/>
                <a:cs typeface="Arial" panose="020B0604020202020204" pitchFamily="34" charset="0"/>
              </a:rPr>
              <a:t>Haziran 2020-</a:t>
            </a:r>
          </a:p>
          <a:p>
            <a:pPr lvl="0">
              <a:defRPr/>
            </a:pPr>
            <a:r>
              <a:rPr lang="tr-TR" sz="2500" dirty="0">
                <a:latin typeface="Arial" panose="020B0604020202020204" pitchFamily="34" charset="0"/>
                <a:cs typeface="Arial" panose="020B0604020202020204" pitchFamily="34" charset="0"/>
              </a:rPr>
              <a:t>Haziran 2025 arası</a:t>
            </a:r>
          </a:p>
        </p:txBody>
      </p:sp>
    </p:spTree>
    <p:extLst>
      <p:ext uri="{BB962C8B-B14F-4D97-AF65-F5344CB8AC3E}">
        <p14:creationId xmlns:p14="http://schemas.microsoft.com/office/powerpoint/2010/main" val="3563432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van 1"/>
          <p:cNvSpPr txBox="1">
            <a:spLocks/>
          </p:cNvSpPr>
          <p:nvPr/>
        </p:nvSpPr>
        <p:spPr>
          <a:xfrm>
            <a:off x="1289665" y="532995"/>
            <a:ext cx="16987041" cy="8848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0" i="0">
                <a:solidFill>
                  <a:srgbClr val="005CB9"/>
                </a:solidFill>
                <a:latin typeface="PublicSans-Thin"/>
                <a:ea typeface="+mj-ea"/>
                <a:cs typeface="PublicSans-Thin"/>
              </a:defRPr>
            </a:lvl1pPr>
          </a:lstStyle>
          <a:p>
            <a:r>
              <a:rPr lang="tr-TR" sz="5750" b="1" kern="0" spc="10" dirty="0">
                <a:solidFill>
                  <a:srgbClr val="0055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232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1255012" y="1692275"/>
            <a:ext cx="1702169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endParaRPr lang="tr-T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Section 232 kapsamında ABD Başkanı Trump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tr-T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Şubat 2025’te alüminyum ve çeliğe %25 gümrük vergisi getirmiştir. 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endParaRPr lang="tr-T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4 Haziran 2025’ten itibaren geçerli olmak üzere gümrük vergisini %25’ten %50’ye çıkarmıştır. (Birleşik Krallık için oran %25) 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endParaRPr lang="tr-T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Ağustos 2025’te birçok ürünün çelik ve alüminyum içeriğine vergi getirmiştir. 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endParaRPr lang="tr-T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tr-T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Boston </a:t>
            </a:r>
            <a:r>
              <a:rPr lang="tr-TR" sz="3000" dirty="0" err="1">
                <a:latin typeface="Arial" panose="020B0604020202020204" pitchFamily="34" charset="0"/>
                <a:cs typeface="Arial" panose="020B0604020202020204" pitchFamily="34" charset="0"/>
              </a:rPr>
              <a:t>Consulting</a:t>
            </a: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00" dirty="0" err="1">
                <a:latin typeface="Arial" panose="020B0604020202020204" pitchFamily="34" charset="0"/>
                <a:cs typeface="Arial" panose="020B0604020202020204" pitchFamily="34" charset="0"/>
              </a:rPr>
              <a:t>Group’un</a:t>
            </a: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 tahminlerine göre vergiler, çelik ve alüminyum ürünleri üzerinde yıllık 104 milyar dolar maliyet çıkaracaktır.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tr-T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x-none" smtClean="0"/>
              <a:pPr/>
              <a:t>14</a:t>
            </a:fld>
            <a:endParaRPr lang="x-none" dirty="0">
              <a:latin typeface="Helvetica" pitchFamily="2" charset="0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F977E7D8-7141-4D87-9500-DD007A238062}"/>
              </a:ext>
            </a:extLst>
          </p:cNvPr>
          <p:cNvSpPr/>
          <p:nvPr/>
        </p:nvSpPr>
        <p:spPr>
          <a:xfrm>
            <a:off x="1913585" y="10453189"/>
            <a:ext cx="11984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https://www.whitehouse.gov/presidential-actions/2025/06/adjusting-imports-of-aluminum-and-steel-into-the-united-states/</a:t>
            </a:r>
            <a:r>
              <a:rPr lang="tr-TR" dirty="0">
                <a:solidFill>
                  <a:srgbClr val="0070C0"/>
                </a:solidFill>
              </a:rPr>
              <a:t> </a:t>
            </a:r>
          </a:p>
          <a:p>
            <a:r>
              <a:rPr lang="tr-TR" u="sng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https://www.ft.com/content/bd38d4d3-251c-4b98-a745-63f4a26f49e6</a:t>
            </a:r>
            <a:r>
              <a:rPr lang="tr-TR" u="sng" dirty="0">
                <a:solidFill>
                  <a:srgbClr val="0070C0"/>
                </a:solidFill>
              </a:rPr>
              <a:t> </a:t>
            </a:r>
            <a:endParaRPr lang="tr-TR" dirty="0">
              <a:solidFill>
                <a:srgbClr val="0070C0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688743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7650" y="777875"/>
            <a:ext cx="8646519" cy="116455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9350"/>
              </a:lnSpc>
              <a:spcBef>
                <a:spcPts val="290"/>
              </a:spcBef>
            </a:pPr>
            <a:r>
              <a:rPr lang="en-US" sz="7650" b="1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Sonuç</a:t>
            </a:r>
            <a:endParaRPr sz="76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708273" y="0"/>
            <a:ext cx="11396345" cy="11308715"/>
          </a:xfrm>
          <a:custGeom>
            <a:avLst/>
            <a:gdLst/>
            <a:ahLst/>
            <a:cxnLst/>
            <a:rect l="l" t="t" r="r" b="b"/>
            <a:pathLst>
              <a:path w="11396344" h="11308715">
                <a:moveTo>
                  <a:pt x="6517822" y="0"/>
                </a:moveTo>
                <a:lnTo>
                  <a:pt x="5543024" y="0"/>
                </a:lnTo>
                <a:lnTo>
                  <a:pt x="4589399" y="946965"/>
                </a:lnTo>
                <a:lnTo>
                  <a:pt x="1380848" y="1295510"/>
                </a:lnTo>
                <a:lnTo>
                  <a:pt x="1729381" y="4504218"/>
                </a:lnTo>
                <a:lnTo>
                  <a:pt x="0" y="7229298"/>
                </a:lnTo>
                <a:lnTo>
                  <a:pt x="2725089" y="8958648"/>
                </a:lnTo>
                <a:lnTo>
                  <a:pt x="3534237" y="11308556"/>
                </a:lnTo>
                <a:lnTo>
                  <a:pt x="5814137" y="11308556"/>
                </a:lnTo>
                <a:lnTo>
                  <a:pt x="6311488" y="11137304"/>
                </a:lnTo>
                <a:lnTo>
                  <a:pt x="4201714" y="11137304"/>
                </a:lnTo>
                <a:lnTo>
                  <a:pt x="3654705" y="9548588"/>
                </a:lnTo>
                <a:lnTo>
                  <a:pt x="4356517" y="9548588"/>
                </a:lnTo>
                <a:lnTo>
                  <a:pt x="4756672" y="8918032"/>
                </a:lnTo>
                <a:lnTo>
                  <a:pt x="3943010" y="8918032"/>
                </a:lnTo>
                <a:lnTo>
                  <a:pt x="3296287" y="8507604"/>
                </a:lnTo>
                <a:lnTo>
                  <a:pt x="3093145" y="7917633"/>
                </a:lnTo>
                <a:lnTo>
                  <a:pt x="2366650" y="7917633"/>
                </a:lnTo>
                <a:lnTo>
                  <a:pt x="948065" y="7017367"/>
                </a:lnTo>
                <a:lnTo>
                  <a:pt x="1848289" y="5598834"/>
                </a:lnTo>
                <a:lnTo>
                  <a:pt x="5107588" y="5598834"/>
                </a:lnTo>
                <a:lnTo>
                  <a:pt x="5070009" y="5430724"/>
                </a:lnTo>
                <a:lnTo>
                  <a:pt x="2521012" y="5430724"/>
                </a:lnTo>
                <a:lnTo>
                  <a:pt x="2438271" y="4669177"/>
                </a:lnTo>
                <a:lnTo>
                  <a:pt x="2848719" y="4022401"/>
                </a:lnTo>
                <a:lnTo>
                  <a:pt x="4130872" y="4022401"/>
                </a:lnTo>
                <a:lnTo>
                  <a:pt x="3425160" y="3574592"/>
                </a:lnTo>
                <a:lnTo>
                  <a:pt x="2319342" y="3574592"/>
                </a:lnTo>
                <a:lnTo>
                  <a:pt x="2137851" y="1904245"/>
                </a:lnTo>
                <a:lnTo>
                  <a:pt x="3808135" y="1722774"/>
                </a:lnTo>
                <a:lnTo>
                  <a:pt x="4782998" y="1722774"/>
                </a:lnTo>
                <a:lnTo>
                  <a:pt x="4902761" y="1603846"/>
                </a:lnTo>
                <a:lnTo>
                  <a:pt x="5664424" y="1521095"/>
                </a:lnTo>
                <a:lnTo>
                  <a:pt x="6355373" y="1521095"/>
                </a:lnTo>
                <a:lnTo>
                  <a:pt x="6280119" y="828069"/>
                </a:lnTo>
                <a:lnTo>
                  <a:pt x="5683952" y="828069"/>
                </a:lnTo>
                <a:lnTo>
                  <a:pt x="6517822" y="0"/>
                </a:lnTo>
                <a:close/>
              </a:path>
              <a:path w="11396344" h="11308715">
                <a:moveTo>
                  <a:pt x="8875342" y="10959592"/>
                </a:moveTo>
                <a:lnTo>
                  <a:pt x="6827603" y="10959592"/>
                </a:lnTo>
                <a:lnTo>
                  <a:pt x="7807605" y="11308556"/>
                </a:lnTo>
                <a:lnTo>
                  <a:pt x="10129387" y="11308556"/>
                </a:lnTo>
                <a:lnTo>
                  <a:pt x="10180600" y="11164738"/>
                </a:lnTo>
                <a:lnTo>
                  <a:pt x="9451492" y="11164738"/>
                </a:lnTo>
                <a:lnTo>
                  <a:pt x="8875342" y="10959592"/>
                </a:lnTo>
                <a:close/>
              </a:path>
              <a:path w="11396344" h="11308715">
                <a:moveTo>
                  <a:pt x="10745418" y="9578577"/>
                </a:moveTo>
                <a:lnTo>
                  <a:pt x="10016291" y="9578577"/>
                </a:lnTo>
                <a:lnTo>
                  <a:pt x="9451492" y="11164738"/>
                </a:lnTo>
                <a:lnTo>
                  <a:pt x="10180600" y="11164738"/>
                </a:lnTo>
                <a:lnTo>
                  <a:pt x="10745418" y="9578577"/>
                </a:lnTo>
                <a:close/>
              </a:path>
              <a:path w="11396344" h="11308715">
                <a:moveTo>
                  <a:pt x="8965384" y="7691231"/>
                </a:moveTo>
                <a:lnTo>
                  <a:pt x="5535276" y="7691231"/>
                </a:lnTo>
                <a:lnTo>
                  <a:pt x="6096264" y="7964825"/>
                </a:lnTo>
                <a:lnTo>
                  <a:pt x="5232186" y="10391484"/>
                </a:lnTo>
                <a:lnTo>
                  <a:pt x="5790431" y="10590263"/>
                </a:lnTo>
                <a:lnTo>
                  <a:pt x="4201714" y="11137304"/>
                </a:lnTo>
                <a:lnTo>
                  <a:pt x="6311488" y="11137304"/>
                </a:lnTo>
                <a:lnTo>
                  <a:pt x="6827603" y="10959592"/>
                </a:lnTo>
                <a:lnTo>
                  <a:pt x="8875342" y="10959592"/>
                </a:lnTo>
                <a:lnTo>
                  <a:pt x="7868639" y="10601143"/>
                </a:lnTo>
                <a:lnTo>
                  <a:pt x="8428884" y="10408227"/>
                </a:lnTo>
                <a:lnTo>
                  <a:pt x="8368139" y="10231814"/>
                </a:lnTo>
                <a:lnTo>
                  <a:pt x="6831404" y="10231814"/>
                </a:lnTo>
                <a:lnTo>
                  <a:pt x="6109709" y="9974848"/>
                </a:lnTo>
                <a:lnTo>
                  <a:pt x="6666509" y="8411262"/>
                </a:lnTo>
                <a:lnTo>
                  <a:pt x="6841393" y="8328228"/>
                </a:lnTo>
                <a:lnTo>
                  <a:pt x="7712681" y="8328228"/>
                </a:lnTo>
                <a:lnTo>
                  <a:pt x="7590219" y="7972657"/>
                </a:lnTo>
                <a:lnTo>
                  <a:pt x="8161688" y="7701304"/>
                </a:lnTo>
                <a:lnTo>
                  <a:pt x="8971678" y="7701304"/>
                </a:lnTo>
                <a:lnTo>
                  <a:pt x="8965384" y="7691231"/>
                </a:lnTo>
                <a:close/>
              </a:path>
              <a:path w="11396344" h="11308715">
                <a:moveTo>
                  <a:pt x="7712681" y="8328228"/>
                </a:moveTo>
                <a:lnTo>
                  <a:pt x="6841393" y="8328228"/>
                </a:lnTo>
                <a:lnTo>
                  <a:pt x="7015451" y="8413105"/>
                </a:lnTo>
                <a:lnTo>
                  <a:pt x="7555728" y="9982408"/>
                </a:lnTo>
                <a:lnTo>
                  <a:pt x="6831404" y="10231814"/>
                </a:lnTo>
                <a:lnTo>
                  <a:pt x="8368139" y="10231814"/>
                </a:lnTo>
                <a:lnTo>
                  <a:pt x="7712681" y="8328228"/>
                </a:lnTo>
                <a:close/>
              </a:path>
              <a:path w="11396344" h="11308715">
                <a:moveTo>
                  <a:pt x="8971678" y="7701304"/>
                </a:moveTo>
                <a:lnTo>
                  <a:pt x="8161688" y="7701304"/>
                </a:lnTo>
                <a:lnTo>
                  <a:pt x="9526097" y="9884882"/>
                </a:lnTo>
                <a:lnTo>
                  <a:pt x="10016291" y="9578577"/>
                </a:lnTo>
                <a:lnTo>
                  <a:pt x="10745418" y="9578577"/>
                </a:lnTo>
                <a:lnTo>
                  <a:pt x="10954085" y="8992584"/>
                </a:lnTo>
                <a:lnTo>
                  <a:pt x="11040884" y="8938345"/>
                </a:lnTo>
                <a:lnTo>
                  <a:pt x="9744718" y="8938345"/>
                </a:lnTo>
                <a:lnTo>
                  <a:pt x="8971678" y="7701304"/>
                </a:lnTo>
                <a:close/>
              </a:path>
              <a:path w="11396344" h="11308715">
                <a:moveTo>
                  <a:pt x="4356517" y="9548588"/>
                </a:moveTo>
                <a:lnTo>
                  <a:pt x="3654705" y="9548588"/>
                </a:lnTo>
                <a:lnTo>
                  <a:pt x="4155025" y="9866097"/>
                </a:lnTo>
                <a:lnTo>
                  <a:pt x="4356517" y="9548588"/>
                </a:lnTo>
                <a:close/>
              </a:path>
              <a:path w="11396344" h="11308715">
                <a:moveTo>
                  <a:pt x="11125535" y="7266260"/>
                </a:moveTo>
                <a:lnTo>
                  <a:pt x="9077901" y="7266260"/>
                </a:lnTo>
                <a:lnTo>
                  <a:pt x="10641382" y="7823060"/>
                </a:lnTo>
                <a:lnTo>
                  <a:pt x="10387222" y="8536850"/>
                </a:lnTo>
                <a:lnTo>
                  <a:pt x="9744718" y="8938345"/>
                </a:lnTo>
                <a:lnTo>
                  <a:pt x="11040884" y="8938345"/>
                </a:lnTo>
                <a:lnTo>
                  <a:pt x="11395820" y="8716551"/>
                </a:lnTo>
                <a:lnTo>
                  <a:pt x="11395820" y="7950815"/>
                </a:lnTo>
                <a:lnTo>
                  <a:pt x="11325037" y="7950815"/>
                </a:lnTo>
                <a:lnTo>
                  <a:pt x="11395820" y="7752025"/>
                </a:lnTo>
                <a:lnTo>
                  <a:pt x="11395820" y="7362508"/>
                </a:lnTo>
                <a:lnTo>
                  <a:pt x="11125535" y="7266260"/>
                </a:lnTo>
                <a:close/>
              </a:path>
              <a:path w="11396344" h="11308715">
                <a:moveTo>
                  <a:pt x="6183144" y="7242941"/>
                </a:moveTo>
                <a:lnTo>
                  <a:pt x="4616110" y="7242941"/>
                </a:lnTo>
                <a:lnTo>
                  <a:pt x="4790105" y="7327808"/>
                </a:lnTo>
                <a:lnTo>
                  <a:pt x="4832334" y="7516744"/>
                </a:lnTo>
                <a:lnTo>
                  <a:pt x="3943010" y="8918032"/>
                </a:lnTo>
                <a:lnTo>
                  <a:pt x="4756672" y="8918032"/>
                </a:lnTo>
                <a:lnTo>
                  <a:pt x="5535276" y="7691231"/>
                </a:lnTo>
                <a:lnTo>
                  <a:pt x="8965384" y="7691231"/>
                </a:lnTo>
                <a:lnTo>
                  <a:pt x="8887066" y="7565905"/>
                </a:lnTo>
                <a:lnTo>
                  <a:pt x="6845330" y="7565905"/>
                </a:lnTo>
                <a:lnTo>
                  <a:pt x="6183144" y="7242941"/>
                </a:lnTo>
                <a:close/>
              </a:path>
              <a:path w="11396344" h="11308715">
                <a:moveTo>
                  <a:pt x="11395820" y="7906576"/>
                </a:moveTo>
                <a:lnTo>
                  <a:pt x="11325037" y="7950815"/>
                </a:lnTo>
                <a:lnTo>
                  <a:pt x="11395820" y="7950815"/>
                </a:lnTo>
                <a:lnTo>
                  <a:pt x="11395820" y="7906576"/>
                </a:lnTo>
                <a:close/>
              </a:path>
              <a:path w="11396344" h="11308715">
                <a:moveTo>
                  <a:pt x="5177050" y="5909568"/>
                </a:moveTo>
                <a:lnTo>
                  <a:pt x="4473141" y="5909568"/>
                </a:lnTo>
                <a:lnTo>
                  <a:pt x="4609304" y="6518817"/>
                </a:lnTo>
                <a:lnTo>
                  <a:pt x="2173745" y="7357388"/>
                </a:lnTo>
                <a:lnTo>
                  <a:pt x="2366650" y="7917633"/>
                </a:lnTo>
                <a:lnTo>
                  <a:pt x="3093145" y="7917633"/>
                </a:lnTo>
                <a:lnTo>
                  <a:pt x="3046891" y="7783302"/>
                </a:lnTo>
                <a:lnTo>
                  <a:pt x="4616110" y="7242941"/>
                </a:lnTo>
                <a:lnTo>
                  <a:pt x="6183144" y="7242941"/>
                </a:lnTo>
                <a:lnTo>
                  <a:pt x="5388474" y="6855361"/>
                </a:lnTo>
                <a:lnTo>
                  <a:pt x="5177050" y="5909568"/>
                </a:lnTo>
                <a:close/>
              </a:path>
              <a:path w="11396344" h="11308715">
                <a:moveTo>
                  <a:pt x="8543556" y="4010045"/>
                </a:moveTo>
                <a:lnTo>
                  <a:pt x="6050580" y="4010045"/>
                </a:lnTo>
                <a:lnTo>
                  <a:pt x="7671525" y="4015678"/>
                </a:lnTo>
                <a:lnTo>
                  <a:pt x="8678395" y="5286048"/>
                </a:lnTo>
                <a:lnTo>
                  <a:pt x="8312961" y="6869036"/>
                </a:lnTo>
                <a:lnTo>
                  <a:pt x="6845330" y="7565905"/>
                </a:lnTo>
                <a:lnTo>
                  <a:pt x="8887066" y="7565905"/>
                </a:lnTo>
                <a:lnTo>
                  <a:pt x="8865133" y="7530807"/>
                </a:lnTo>
                <a:lnTo>
                  <a:pt x="8907540" y="7347168"/>
                </a:lnTo>
                <a:lnTo>
                  <a:pt x="9077901" y="7266260"/>
                </a:lnTo>
                <a:lnTo>
                  <a:pt x="11125535" y="7266260"/>
                </a:lnTo>
                <a:lnTo>
                  <a:pt x="9093283" y="6542617"/>
                </a:lnTo>
                <a:lnTo>
                  <a:pt x="9235603" y="5926206"/>
                </a:lnTo>
                <a:lnTo>
                  <a:pt x="11395820" y="5926206"/>
                </a:lnTo>
                <a:lnTo>
                  <a:pt x="11395820" y="5460922"/>
                </a:lnTo>
                <a:lnTo>
                  <a:pt x="11191051" y="5460922"/>
                </a:lnTo>
                <a:lnTo>
                  <a:pt x="9542306" y="5270237"/>
                </a:lnTo>
                <a:lnTo>
                  <a:pt x="9422079" y="5118545"/>
                </a:lnTo>
                <a:lnTo>
                  <a:pt x="9465648" y="4929808"/>
                </a:lnTo>
                <a:lnTo>
                  <a:pt x="10203405" y="4468816"/>
                </a:lnTo>
                <a:lnTo>
                  <a:pt x="8907152" y="4468816"/>
                </a:lnTo>
                <a:lnTo>
                  <a:pt x="8543556" y="4010045"/>
                </a:lnTo>
                <a:close/>
              </a:path>
              <a:path w="11396344" h="11308715">
                <a:moveTo>
                  <a:pt x="5107588" y="5598834"/>
                </a:moveTo>
                <a:lnTo>
                  <a:pt x="1848289" y="5598834"/>
                </a:lnTo>
                <a:lnTo>
                  <a:pt x="1912266" y="6187832"/>
                </a:lnTo>
                <a:lnTo>
                  <a:pt x="4473141" y="5909568"/>
                </a:lnTo>
                <a:lnTo>
                  <a:pt x="5177050" y="5909568"/>
                </a:lnTo>
                <a:lnTo>
                  <a:pt x="5107588" y="5598834"/>
                </a:lnTo>
                <a:close/>
              </a:path>
              <a:path w="11396344" h="11308715">
                <a:moveTo>
                  <a:pt x="11395820" y="5926206"/>
                </a:moveTo>
                <a:lnTo>
                  <a:pt x="9235603" y="5926206"/>
                </a:lnTo>
                <a:lnTo>
                  <a:pt x="11395820" y="6176188"/>
                </a:lnTo>
                <a:lnTo>
                  <a:pt x="11395820" y="5926206"/>
                </a:lnTo>
                <a:close/>
              </a:path>
              <a:path w="11396344" h="11308715">
                <a:moveTo>
                  <a:pt x="11395820" y="4050305"/>
                </a:moveTo>
                <a:lnTo>
                  <a:pt x="10873176" y="4050305"/>
                </a:lnTo>
                <a:lnTo>
                  <a:pt x="11279101" y="4699919"/>
                </a:lnTo>
                <a:lnTo>
                  <a:pt x="11191051" y="5460922"/>
                </a:lnTo>
                <a:lnTo>
                  <a:pt x="11395820" y="5460922"/>
                </a:lnTo>
                <a:lnTo>
                  <a:pt x="11395820" y="4050305"/>
                </a:lnTo>
                <a:close/>
              </a:path>
              <a:path w="11396344" h="11308715">
                <a:moveTo>
                  <a:pt x="4130872" y="4022401"/>
                </a:moveTo>
                <a:lnTo>
                  <a:pt x="2848719" y="4022401"/>
                </a:lnTo>
                <a:lnTo>
                  <a:pt x="4250111" y="4911641"/>
                </a:lnTo>
                <a:lnTo>
                  <a:pt x="4292330" y="5100577"/>
                </a:lnTo>
                <a:lnTo>
                  <a:pt x="4171003" y="5251463"/>
                </a:lnTo>
                <a:lnTo>
                  <a:pt x="2521012" y="5430724"/>
                </a:lnTo>
                <a:lnTo>
                  <a:pt x="5070009" y="5430724"/>
                </a:lnTo>
                <a:lnTo>
                  <a:pt x="5034830" y="5273357"/>
                </a:lnTo>
                <a:lnTo>
                  <a:pt x="5693203" y="4454524"/>
                </a:lnTo>
                <a:lnTo>
                  <a:pt x="4811769" y="4454524"/>
                </a:lnTo>
                <a:lnTo>
                  <a:pt x="4130872" y="4022401"/>
                </a:lnTo>
                <a:close/>
              </a:path>
              <a:path w="11396344" h="11308715">
                <a:moveTo>
                  <a:pt x="11091641" y="3103769"/>
                </a:moveTo>
                <a:lnTo>
                  <a:pt x="8907152" y="4468816"/>
                </a:lnTo>
                <a:lnTo>
                  <a:pt x="10203405" y="4468816"/>
                </a:lnTo>
                <a:lnTo>
                  <a:pt x="10873176" y="4050305"/>
                </a:lnTo>
                <a:lnTo>
                  <a:pt x="11395820" y="4050305"/>
                </a:lnTo>
                <a:lnTo>
                  <a:pt x="11395820" y="3590560"/>
                </a:lnTo>
                <a:lnTo>
                  <a:pt x="11091641" y="3103769"/>
                </a:lnTo>
                <a:close/>
              </a:path>
              <a:path w="11396344" h="11308715">
                <a:moveTo>
                  <a:pt x="4782998" y="1722774"/>
                </a:moveTo>
                <a:lnTo>
                  <a:pt x="3808135" y="1722774"/>
                </a:lnTo>
                <a:lnTo>
                  <a:pt x="3387760" y="2140207"/>
                </a:lnTo>
                <a:lnTo>
                  <a:pt x="5202920" y="3968036"/>
                </a:lnTo>
                <a:lnTo>
                  <a:pt x="4811769" y="4454524"/>
                </a:lnTo>
                <a:lnTo>
                  <a:pt x="5693203" y="4454524"/>
                </a:lnTo>
                <a:lnTo>
                  <a:pt x="6050580" y="4010045"/>
                </a:lnTo>
                <a:lnTo>
                  <a:pt x="8543556" y="4010045"/>
                </a:lnTo>
                <a:lnTo>
                  <a:pt x="8519415" y="3979585"/>
                </a:lnTo>
                <a:lnTo>
                  <a:pt x="9173001" y="3330558"/>
                </a:lnTo>
                <a:lnTo>
                  <a:pt x="8198148" y="3330558"/>
                </a:lnTo>
                <a:lnTo>
                  <a:pt x="8004510" y="3329888"/>
                </a:lnTo>
                <a:lnTo>
                  <a:pt x="8002244" y="3327029"/>
                </a:lnTo>
                <a:lnTo>
                  <a:pt x="7175540" y="3327029"/>
                </a:lnTo>
                <a:lnTo>
                  <a:pt x="6551339" y="3324883"/>
                </a:lnTo>
                <a:lnTo>
                  <a:pt x="6551029" y="3322024"/>
                </a:lnTo>
                <a:lnTo>
                  <a:pt x="5722328" y="3322024"/>
                </a:lnTo>
                <a:lnTo>
                  <a:pt x="5528763" y="3321364"/>
                </a:lnTo>
                <a:lnTo>
                  <a:pt x="4359218" y="2143599"/>
                </a:lnTo>
                <a:lnTo>
                  <a:pt x="4782998" y="1722774"/>
                </a:lnTo>
                <a:close/>
              </a:path>
              <a:path w="11396344" h="11308715">
                <a:moveTo>
                  <a:pt x="2636809" y="3074356"/>
                </a:moveTo>
                <a:lnTo>
                  <a:pt x="2319342" y="3574592"/>
                </a:lnTo>
                <a:lnTo>
                  <a:pt x="3425160" y="3574592"/>
                </a:lnTo>
                <a:lnTo>
                  <a:pt x="2636809" y="3074356"/>
                </a:lnTo>
                <a:close/>
              </a:path>
              <a:path w="11396344" h="11308715">
                <a:moveTo>
                  <a:pt x="11395820" y="1529513"/>
                </a:moveTo>
                <a:lnTo>
                  <a:pt x="8075042" y="1529513"/>
                </a:lnTo>
                <a:lnTo>
                  <a:pt x="8835940" y="1617552"/>
                </a:lnTo>
                <a:lnTo>
                  <a:pt x="9375714" y="2161106"/>
                </a:lnTo>
                <a:lnTo>
                  <a:pt x="8198148" y="3330558"/>
                </a:lnTo>
                <a:lnTo>
                  <a:pt x="9173001" y="3330558"/>
                </a:lnTo>
                <a:lnTo>
                  <a:pt x="10347255" y="2164583"/>
                </a:lnTo>
                <a:lnTo>
                  <a:pt x="9929708" y="1744103"/>
                </a:lnTo>
                <a:lnTo>
                  <a:pt x="11395820" y="1744103"/>
                </a:lnTo>
                <a:lnTo>
                  <a:pt x="11395820" y="1529513"/>
                </a:lnTo>
                <a:close/>
              </a:path>
              <a:path w="11396344" h="11308715">
                <a:moveTo>
                  <a:pt x="7471563" y="768206"/>
                </a:moveTo>
                <a:lnTo>
                  <a:pt x="7175540" y="3327029"/>
                </a:lnTo>
                <a:lnTo>
                  <a:pt x="8002244" y="3327029"/>
                </a:lnTo>
                <a:lnTo>
                  <a:pt x="7884273" y="3178165"/>
                </a:lnTo>
                <a:lnTo>
                  <a:pt x="8075042" y="1529513"/>
                </a:lnTo>
                <a:lnTo>
                  <a:pt x="11395820" y="1529513"/>
                </a:lnTo>
                <a:lnTo>
                  <a:pt x="11395820" y="1222255"/>
                </a:lnTo>
                <a:lnTo>
                  <a:pt x="9153920" y="962860"/>
                </a:lnTo>
                <a:lnTo>
                  <a:pt x="9028242" y="836299"/>
                </a:lnTo>
                <a:lnTo>
                  <a:pt x="8060131" y="836299"/>
                </a:lnTo>
                <a:lnTo>
                  <a:pt x="7471563" y="768206"/>
                </a:lnTo>
                <a:close/>
              </a:path>
              <a:path w="11396344" h="11308715">
                <a:moveTo>
                  <a:pt x="6355373" y="1521095"/>
                </a:moveTo>
                <a:lnTo>
                  <a:pt x="5664424" y="1521095"/>
                </a:lnTo>
                <a:lnTo>
                  <a:pt x="5843675" y="3171086"/>
                </a:lnTo>
                <a:lnTo>
                  <a:pt x="5722328" y="3322024"/>
                </a:lnTo>
                <a:lnTo>
                  <a:pt x="6551029" y="3322024"/>
                </a:lnTo>
                <a:lnTo>
                  <a:pt x="6492503" y="2783203"/>
                </a:lnTo>
                <a:lnTo>
                  <a:pt x="6452337" y="2414062"/>
                </a:lnTo>
                <a:lnTo>
                  <a:pt x="6355373" y="1521095"/>
                </a:lnTo>
                <a:close/>
              </a:path>
              <a:path w="11396344" h="11308715">
                <a:moveTo>
                  <a:pt x="11395820" y="1744103"/>
                </a:moveTo>
                <a:lnTo>
                  <a:pt x="9929708" y="1744103"/>
                </a:lnTo>
                <a:lnTo>
                  <a:pt x="11395820" y="1913732"/>
                </a:lnTo>
                <a:lnTo>
                  <a:pt x="11395820" y="1744103"/>
                </a:lnTo>
                <a:close/>
              </a:path>
              <a:path w="11396344" h="11308715">
                <a:moveTo>
                  <a:pt x="8197781" y="0"/>
                </a:moveTo>
                <a:lnTo>
                  <a:pt x="7229643" y="0"/>
                </a:lnTo>
                <a:lnTo>
                  <a:pt x="8060131" y="836299"/>
                </a:lnTo>
                <a:lnTo>
                  <a:pt x="9028242" y="836299"/>
                </a:lnTo>
                <a:lnTo>
                  <a:pt x="8197781" y="0"/>
                </a:lnTo>
                <a:close/>
              </a:path>
              <a:path w="11396344" h="11308715">
                <a:moveTo>
                  <a:pt x="6273170" y="764070"/>
                </a:moveTo>
                <a:lnTo>
                  <a:pt x="5683952" y="828069"/>
                </a:lnTo>
                <a:lnTo>
                  <a:pt x="6280119" y="828069"/>
                </a:lnTo>
                <a:lnTo>
                  <a:pt x="6273170" y="764070"/>
                </a:lnTo>
                <a:close/>
              </a:path>
            </a:pathLst>
          </a:custGeom>
          <a:solidFill>
            <a:srgbClr val="005E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C0AA199-8008-CF49-9CD3-4BF327C66C8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x-none" smtClean="0"/>
              <a:pPr/>
              <a:t>15</a:t>
            </a:fld>
            <a:endParaRPr lang="x-none" dirty="0">
              <a:latin typeface="Helvetica" pitchFamily="2" charset="0"/>
            </a:endParaRPr>
          </a:p>
        </p:txBody>
      </p:sp>
      <p:sp>
        <p:nvSpPr>
          <p:cNvPr id="50" name="object 4">
            <a:extLst>
              <a:ext uri="{FF2B5EF4-FFF2-40B4-BE49-F238E27FC236}">
                <a16:creationId xmlns:a16="http://schemas.microsoft.com/office/drawing/2014/main" id="{351C7503-3B3D-E34C-9565-42D19C3E48FF}"/>
              </a:ext>
            </a:extLst>
          </p:cNvPr>
          <p:cNvSpPr txBox="1">
            <a:spLocks/>
          </p:cNvSpPr>
          <p:nvPr/>
        </p:nvSpPr>
        <p:spPr>
          <a:xfrm>
            <a:off x="1136650" y="1661388"/>
            <a:ext cx="18500210" cy="8264442"/>
          </a:xfrm>
          <a:prstGeom prst="rect">
            <a:avLst/>
          </a:prstGeom>
        </p:spPr>
        <p:txBody>
          <a:bodyPr vert="horz" wrap="square" lIns="0" tIns="237490" rIns="0" bIns="0" rtlCol="0">
            <a:spAutoFit/>
          </a:bodyPr>
          <a:lstStyle>
            <a:lvl1pPr>
              <a:defRPr sz="5900" b="0" i="0">
                <a:solidFill>
                  <a:srgbClr val="005CB9"/>
                </a:solidFill>
                <a:latin typeface="PublicSans-Thin"/>
                <a:ea typeface="+mj-ea"/>
                <a:cs typeface="PublicSans-Thin"/>
              </a:defRPr>
            </a:lvl1pPr>
          </a:lstStyle>
          <a:p>
            <a:pPr marL="469900" marR="5080" indent="-457200">
              <a:lnSpc>
                <a:spcPct val="103499"/>
              </a:lnSpc>
              <a:spcBef>
                <a:spcPts val="1040"/>
              </a:spcBef>
              <a:buFont typeface="Wingdings" panose="05000000000000000000" pitchFamily="2" charset="2"/>
              <a:buChar char="§"/>
            </a:pPr>
            <a:r>
              <a:rPr lang="tr-TR" sz="3700" kern="0" spc="-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pazarında ihracatçılarımızın rekabetçiliğini koruyabilmeleri için dekarbonizasyon pusulasından ayrılmaması gerekmektedir.</a:t>
            </a:r>
          </a:p>
          <a:p>
            <a:pPr marL="469900" marR="5080" indent="-457200">
              <a:lnSpc>
                <a:spcPct val="103499"/>
              </a:lnSpc>
              <a:spcBef>
                <a:spcPts val="1040"/>
              </a:spcBef>
              <a:buFont typeface="Wingdings" panose="05000000000000000000" pitchFamily="2" charset="2"/>
              <a:buChar char="§"/>
            </a:pPr>
            <a:endParaRPr lang="tr-TR" sz="3700" kern="0" spc="-8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marR="5080" indent="-457200">
              <a:lnSpc>
                <a:spcPct val="103499"/>
              </a:lnSpc>
              <a:spcBef>
                <a:spcPts val="1040"/>
              </a:spcBef>
              <a:buFont typeface="Wingdings" panose="05000000000000000000" pitchFamily="2" charset="2"/>
              <a:buChar char="§"/>
            </a:pPr>
            <a:r>
              <a:rPr lang="tr-TR" sz="3700" kern="0" spc="-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Alüminyum hurdanın toplama ve dönüştürme oranları iyileştirilmesi hammadde tedarikini güvence altına alıp düşük karbonlu üretime katkı sağlayacaktır.</a:t>
            </a:r>
          </a:p>
          <a:p>
            <a:pPr marL="469900" marR="5080" indent="-457200">
              <a:lnSpc>
                <a:spcPct val="103499"/>
              </a:lnSpc>
              <a:spcBef>
                <a:spcPts val="1040"/>
              </a:spcBef>
              <a:buFont typeface="Wingdings" panose="05000000000000000000" pitchFamily="2" charset="2"/>
              <a:buChar char="§"/>
            </a:pPr>
            <a:endParaRPr lang="tr-TR" sz="3700" kern="0" spc="-8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marR="5080" indent="-457200">
              <a:lnSpc>
                <a:spcPct val="103499"/>
              </a:lnSpc>
              <a:spcBef>
                <a:spcPts val="1040"/>
              </a:spcBef>
              <a:buFont typeface="Wingdings" panose="05000000000000000000" pitchFamily="2" charset="2"/>
              <a:buChar char="§"/>
            </a:pPr>
            <a:r>
              <a:rPr lang="tr-TR" sz="3700" kern="0" spc="-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Trump Section 232 kapsamında alüminyuma vergiyi %50 oranına çıkarmıştır. (Birleşik Krallık %25) </a:t>
            </a:r>
          </a:p>
          <a:p>
            <a:pPr marL="469900" marR="5080" indent="-457200">
              <a:lnSpc>
                <a:spcPct val="103499"/>
              </a:lnSpc>
              <a:spcBef>
                <a:spcPts val="1040"/>
              </a:spcBef>
              <a:buFont typeface="Wingdings" panose="05000000000000000000" pitchFamily="2" charset="2"/>
              <a:buChar char="§"/>
            </a:pPr>
            <a:endParaRPr lang="tr-TR" sz="3700" kern="0" spc="-8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marR="5080" indent="-457200">
              <a:lnSpc>
                <a:spcPct val="103499"/>
              </a:lnSpc>
              <a:spcBef>
                <a:spcPts val="1040"/>
              </a:spcBef>
              <a:buFont typeface="Wingdings" panose="05000000000000000000" pitchFamily="2" charset="2"/>
              <a:buChar char="§"/>
            </a:pPr>
            <a:r>
              <a:rPr lang="tr-TR" sz="3700" kern="0" spc="-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Ticarette belirsizlik ve tarifeler firmalara ek maliyet getirmektedir. </a:t>
            </a:r>
          </a:p>
          <a:p>
            <a:pPr marL="469900" marR="5080" indent="-457200">
              <a:lnSpc>
                <a:spcPct val="103499"/>
              </a:lnSpc>
              <a:spcBef>
                <a:spcPts val="1040"/>
              </a:spcBef>
              <a:buFont typeface="Wingdings" panose="05000000000000000000" pitchFamily="2" charset="2"/>
              <a:buChar char="§"/>
            </a:pPr>
            <a:endParaRPr lang="tr-TR" sz="3700" kern="0" spc="-8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marR="5080" indent="-457200">
              <a:lnSpc>
                <a:spcPct val="103499"/>
              </a:lnSpc>
              <a:spcBef>
                <a:spcPts val="1040"/>
              </a:spcBef>
              <a:buFont typeface="Wingdings" panose="05000000000000000000" pitchFamily="2" charset="2"/>
              <a:buChar char="§"/>
            </a:pPr>
            <a:r>
              <a:rPr lang="tr-TR" sz="3700" kern="0" spc="-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Pazar çeşitlendirmesi </a:t>
            </a:r>
            <a:r>
              <a:rPr lang="tr-TR" sz="3700" kern="0" spc="-8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volatileden</a:t>
            </a:r>
            <a:r>
              <a:rPr lang="tr-TR" sz="3700" kern="0" spc="-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korumaktadır. </a:t>
            </a:r>
          </a:p>
        </p:txBody>
      </p:sp>
    </p:spTree>
    <p:extLst>
      <p:ext uri="{BB962C8B-B14F-4D97-AF65-F5344CB8AC3E}">
        <p14:creationId xmlns:p14="http://schemas.microsoft.com/office/powerpoint/2010/main" val="3012982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9"/>
          <p:cNvSpPr/>
          <p:nvPr/>
        </p:nvSpPr>
        <p:spPr>
          <a:xfrm>
            <a:off x="8708273" y="0"/>
            <a:ext cx="11396345" cy="11308715"/>
          </a:xfrm>
          <a:custGeom>
            <a:avLst/>
            <a:gdLst/>
            <a:ahLst/>
            <a:cxnLst/>
            <a:rect l="l" t="t" r="r" b="b"/>
            <a:pathLst>
              <a:path w="11396344" h="11308715">
                <a:moveTo>
                  <a:pt x="6517822" y="0"/>
                </a:moveTo>
                <a:lnTo>
                  <a:pt x="5543024" y="0"/>
                </a:lnTo>
                <a:lnTo>
                  <a:pt x="4589399" y="946965"/>
                </a:lnTo>
                <a:lnTo>
                  <a:pt x="1380848" y="1295510"/>
                </a:lnTo>
                <a:lnTo>
                  <a:pt x="1729381" y="4504218"/>
                </a:lnTo>
                <a:lnTo>
                  <a:pt x="0" y="7229298"/>
                </a:lnTo>
                <a:lnTo>
                  <a:pt x="2725089" y="8958648"/>
                </a:lnTo>
                <a:lnTo>
                  <a:pt x="3534237" y="11308556"/>
                </a:lnTo>
                <a:lnTo>
                  <a:pt x="5814137" y="11308556"/>
                </a:lnTo>
                <a:lnTo>
                  <a:pt x="6311488" y="11137304"/>
                </a:lnTo>
                <a:lnTo>
                  <a:pt x="4201714" y="11137304"/>
                </a:lnTo>
                <a:lnTo>
                  <a:pt x="3654705" y="9548588"/>
                </a:lnTo>
                <a:lnTo>
                  <a:pt x="4356517" y="9548588"/>
                </a:lnTo>
                <a:lnTo>
                  <a:pt x="4756672" y="8918032"/>
                </a:lnTo>
                <a:lnTo>
                  <a:pt x="3943010" y="8918032"/>
                </a:lnTo>
                <a:lnTo>
                  <a:pt x="3296287" y="8507604"/>
                </a:lnTo>
                <a:lnTo>
                  <a:pt x="3093145" y="7917633"/>
                </a:lnTo>
                <a:lnTo>
                  <a:pt x="2366650" y="7917633"/>
                </a:lnTo>
                <a:lnTo>
                  <a:pt x="948065" y="7017367"/>
                </a:lnTo>
                <a:lnTo>
                  <a:pt x="1848289" y="5598834"/>
                </a:lnTo>
                <a:lnTo>
                  <a:pt x="5107588" y="5598834"/>
                </a:lnTo>
                <a:lnTo>
                  <a:pt x="5070009" y="5430724"/>
                </a:lnTo>
                <a:lnTo>
                  <a:pt x="2521012" y="5430724"/>
                </a:lnTo>
                <a:lnTo>
                  <a:pt x="2438271" y="4669177"/>
                </a:lnTo>
                <a:lnTo>
                  <a:pt x="2848719" y="4022401"/>
                </a:lnTo>
                <a:lnTo>
                  <a:pt x="4130872" y="4022401"/>
                </a:lnTo>
                <a:lnTo>
                  <a:pt x="3425160" y="3574592"/>
                </a:lnTo>
                <a:lnTo>
                  <a:pt x="2319342" y="3574592"/>
                </a:lnTo>
                <a:lnTo>
                  <a:pt x="2137851" y="1904245"/>
                </a:lnTo>
                <a:lnTo>
                  <a:pt x="3808135" y="1722774"/>
                </a:lnTo>
                <a:lnTo>
                  <a:pt x="4782998" y="1722774"/>
                </a:lnTo>
                <a:lnTo>
                  <a:pt x="4902761" y="1603846"/>
                </a:lnTo>
                <a:lnTo>
                  <a:pt x="5664424" y="1521095"/>
                </a:lnTo>
                <a:lnTo>
                  <a:pt x="6355373" y="1521095"/>
                </a:lnTo>
                <a:lnTo>
                  <a:pt x="6280119" y="828069"/>
                </a:lnTo>
                <a:lnTo>
                  <a:pt x="5683952" y="828069"/>
                </a:lnTo>
                <a:lnTo>
                  <a:pt x="6517822" y="0"/>
                </a:lnTo>
                <a:close/>
              </a:path>
              <a:path w="11396344" h="11308715">
                <a:moveTo>
                  <a:pt x="8875342" y="10959592"/>
                </a:moveTo>
                <a:lnTo>
                  <a:pt x="6827603" y="10959592"/>
                </a:lnTo>
                <a:lnTo>
                  <a:pt x="7807605" y="11308556"/>
                </a:lnTo>
                <a:lnTo>
                  <a:pt x="10129387" y="11308556"/>
                </a:lnTo>
                <a:lnTo>
                  <a:pt x="10180600" y="11164738"/>
                </a:lnTo>
                <a:lnTo>
                  <a:pt x="9451492" y="11164738"/>
                </a:lnTo>
                <a:lnTo>
                  <a:pt x="8875342" y="10959592"/>
                </a:lnTo>
                <a:close/>
              </a:path>
              <a:path w="11396344" h="11308715">
                <a:moveTo>
                  <a:pt x="10745418" y="9578577"/>
                </a:moveTo>
                <a:lnTo>
                  <a:pt x="10016291" y="9578577"/>
                </a:lnTo>
                <a:lnTo>
                  <a:pt x="9451492" y="11164738"/>
                </a:lnTo>
                <a:lnTo>
                  <a:pt x="10180600" y="11164738"/>
                </a:lnTo>
                <a:lnTo>
                  <a:pt x="10745418" y="9578577"/>
                </a:lnTo>
                <a:close/>
              </a:path>
              <a:path w="11396344" h="11308715">
                <a:moveTo>
                  <a:pt x="8965384" y="7691231"/>
                </a:moveTo>
                <a:lnTo>
                  <a:pt x="5535276" y="7691231"/>
                </a:lnTo>
                <a:lnTo>
                  <a:pt x="6096264" y="7964825"/>
                </a:lnTo>
                <a:lnTo>
                  <a:pt x="5232186" y="10391484"/>
                </a:lnTo>
                <a:lnTo>
                  <a:pt x="5790431" y="10590263"/>
                </a:lnTo>
                <a:lnTo>
                  <a:pt x="4201714" y="11137304"/>
                </a:lnTo>
                <a:lnTo>
                  <a:pt x="6311488" y="11137304"/>
                </a:lnTo>
                <a:lnTo>
                  <a:pt x="6827603" y="10959592"/>
                </a:lnTo>
                <a:lnTo>
                  <a:pt x="8875342" y="10959592"/>
                </a:lnTo>
                <a:lnTo>
                  <a:pt x="7868639" y="10601143"/>
                </a:lnTo>
                <a:lnTo>
                  <a:pt x="8428884" y="10408227"/>
                </a:lnTo>
                <a:lnTo>
                  <a:pt x="8368139" y="10231814"/>
                </a:lnTo>
                <a:lnTo>
                  <a:pt x="6831404" y="10231814"/>
                </a:lnTo>
                <a:lnTo>
                  <a:pt x="6109709" y="9974848"/>
                </a:lnTo>
                <a:lnTo>
                  <a:pt x="6666509" y="8411262"/>
                </a:lnTo>
                <a:lnTo>
                  <a:pt x="6841393" y="8328228"/>
                </a:lnTo>
                <a:lnTo>
                  <a:pt x="7712681" y="8328228"/>
                </a:lnTo>
                <a:lnTo>
                  <a:pt x="7590219" y="7972657"/>
                </a:lnTo>
                <a:lnTo>
                  <a:pt x="8161688" y="7701304"/>
                </a:lnTo>
                <a:lnTo>
                  <a:pt x="8971678" y="7701304"/>
                </a:lnTo>
                <a:lnTo>
                  <a:pt x="8965384" y="7691231"/>
                </a:lnTo>
                <a:close/>
              </a:path>
              <a:path w="11396344" h="11308715">
                <a:moveTo>
                  <a:pt x="7712681" y="8328228"/>
                </a:moveTo>
                <a:lnTo>
                  <a:pt x="6841393" y="8328228"/>
                </a:lnTo>
                <a:lnTo>
                  <a:pt x="7015451" y="8413105"/>
                </a:lnTo>
                <a:lnTo>
                  <a:pt x="7555728" y="9982408"/>
                </a:lnTo>
                <a:lnTo>
                  <a:pt x="6831404" y="10231814"/>
                </a:lnTo>
                <a:lnTo>
                  <a:pt x="8368139" y="10231814"/>
                </a:lnTo>
                <a:lnTo>
                  <a:pt x="7712681" y="8328228"/>
                </a:lnTo>
                <a:close/>
              </a:path>
              <a:path w="11396344" h="11308715">
                <a:moveTo>
                  <a:pt x="8971678" y="7701304"/>
                </a:moveTo>
                <a:lnTo>
                  <a:pt x="8161688" y="7701304"/>
                </a:lnTo>
                <a:lnTo>
                  <a:pt x="9526097" y="9884882"/>
                </a:lnTo>
                <a:lnTo>
                  <a:pt x="10016291" y="9578577"/>
                </a:lnTo>
                <a:lnTo>
                  <a:pt x="10745418" y="9578577"/>
                </a:lnTo>
                <a:lnTo>
                  <a:pt x="10954085" y="8992584"/>
                </a:lnTo>
                <a:lnTo>
                  <a:pt x="11040884" y="8938345"/>
                </a:lnTo>
                <a:lnTo>
                  <a:pt x="9744718" y="8938345"/>
                </a:lnTo>
                <a:lnTo>
                  <a:pt x="8971678" y="7701304"/>
                </a:lnTo>
                <a:close/>
              </a:path>
              <a:path w="11396344" h="11308715">
                <a:moveTo>
                  <a:pt x="4356517" y="9548588"/>
                </a:moveTo>
                <a:lnTo>
                  <a:pt x="3654705" y="9548588"/>
                </a:lnTo>
                <a:lnTo>
                  <a:pt x="4155025" y="9866097"/>
                </a:lnTo>
                <a:lnTo>
                  <a:pt x="4356517" y="9548588"/>
                </a:lnTo>
                <a:close/>
              </a:path>
              <a:path w="11396344" h="11308715">
                <a:moveTo>
                  <a:pt x="11125535" y="7266260"/>
                </a:moveTo>
                <a:lnTo>
                  <a:pt x="9077901" y="7266260"/>
                </a:lnTo>
                <a:lnTo>
                  <a:pt x="10641382" y="7823060"/>
                </a:lnTo>
                <a:lnTo>
                  <a:pt x="10387222" y="8536850"/>
                </a:lnTo>
                <a:lnTo>
                  <a:pt x="9744718" y="8938345"/>
                </a:lnTo>
                <a:lnTo>
                  <a:pt x="11040884" y="8938345"/>
                </a:lnTo>
                <a:lnTo>
                  <a:pt x="11395820" y="8716551"/>
                </a:lnTo>
                <a:lnTo>
                  <a:pt x="11395820" y="7950815"/>
                </a:lnTo>
                <a:lnTo>
                  <a:pt x="11325037" y="7950815"/>
                </a:lnTo>
                <a:lnTo>
                  <a:pt x="11395820" y="7752025"/>
                </a:lnTo>
                <a:lnTo>
                  <a:pt x="11395820" y="7362508"/>
                </a:lnTo>
                <a:lnTo>
                  <a:pt x="11125535" y="7266260"/>
                </a:lnTo>
                <a:close/>
              </a:path>
              <a:path w="11396344" h="11308715">
                <a:moveTo>
                  <a:pt x="6183144" y="7242941"/>
                </a:moveTo>
                <a:lnTo>
                  <a:pt x="4616110" y="7242941"/>
                </a:lnTo>
                <a:lnTo>
                  <a:pt x="4790105" y="7327808"/>
                </a:lnTo>
                <a:lnTo>
                  <a:pt x="4832334" y="7516744"/>
                </a:lnTo>
                <a:lnTo>
                  <a:pt x="3943010" y="8918032"/>
                </a:lnTo>
                <a:lnTo>
                  <a:pt x="4756672" y="8918032"/>
                </a:lnTo>
                <a:lnTo>
                  <a:pt x="5535276" y="7691231"/>
                </a:lnTo>
                <a:lnTo>
                  <a:pt x="8965384" y="7691231"/>
                </a:lnTo>
                <a:lnTo>
                  <a:pt x="8887066" y="7565905"/>
                </a:lnTo>
                <a:lnTo>
                  <a:pt x="6845330" y="7565905"/>
                </a:lnTo>
                <a:lnTo>
                  <a:pt x="6183144" y="7242941"/>
                </a:lnTo>
                <a:close/>
              </a:path>
              <a:path w="11396344" h="11308715">
                <a:moveTo>
                  <a:pt x="11395820" y="7906576"/>
                </a:moveTo>
                <a:lnTo>
                  <a:pt x="11325037" y="7950815"/>
                </a:lnTo>
                <a:lnTo>
                  <a:pt x="11395820" y="7950815"/>
                </a:lnTo>
                <a:lnTo>
                  <a:pt x="11395820" y="7906576"/>
                </a:lnTo>
                <a:close/>
              </a:path>
              <a:path w="11396344" h="11308715">
                <a:moveTo>
                  <a:pt x="5177050" y="5909568"/>
                </a:moveTo>
                <a:lnTo>
                  <a:pt x="4473141" y="5909568"/>
                </a:lnTo>
                <a:lnTo>
                  <a:pt x="4609304" y="6518817"/>
                </a:lnTo>
                <a:lnTo>
                  <a:pt x="2173745" y="7357388"/>
                </a:lnTo>
                <a:lnTo>
                  <a:pt x="2366650" y="7917633"/>
                </a:lnTo>
                <a:lnTo>
                  <a:pt x="3093145" y="7917633"/>
                </a:lnTo>
                <a:lnTo>
                  <a:pt x="3046891" y="7783302"/>
                </a:lnTo>
                <a:lnTo>
                  <a:pt x="4616110" y="7242941"/>
                </a:lnTo>
                <a:lnTo>
                  <a:pt x="6183144" y="7242941"/>
                </a:lnTo>
                <a:lnTo>
                  <a:pt x="5388474" y="6855361"/>
                </a:lnTo>
                <a:lnTo>
                  <a:pt x="5177050" y="5909568"/>
                </a:lnTo>
                <a:close/>
              </a:path>
              <a:path w="11396344" h="11308715">
                <a:moveTo>
                  <a:pt x="8543556" y="4010045"/>
                </a:moveTo>
                <a:lnTo>
                  <a:pt x="6050580" y="4010045"/>
                </a:lnTo>
                <a:lnTo>
                  <a:pt x="7671525" y="4015678"/>
                </a:lnTo>
                <a:lnTo>
                  <a:pt x="8678395" y="5286048"/>
                </a:lnTo>
                <a:lnTo>
                  <a:pt x="8312961" y="6869036"/>
                </a:lnTo>
                <a:lnTo>
                  <a:pt x="6845330" y="7565905"/>
                </a:lnTo>
                <a:lnTo>
                  <a:pt x="8887066" y="7565905"/>
                </a:lnTo>
                <a:lnTo>
                  <a:pt x="8865133" y="7530807"/>
                </a:lnTo>
                <a:lnTo>
                  <a:pt x="8907540" y="7347168"/>
                </a:lnTo>
                <a:lnTo>
                  <a:pt x="9077901" y="7266260"/>
                </a:lnTo>
                <a:lnTo>
                  <a:pt x="11125535" y="7266260"/>
                </a:lnTo>
                <a:lnTo>
                  <a:pt x="9093283" y="6542617"/>
                </a:lnTo>
                <a:lnTo>
                  <a:pt x="9235603" y="5926206"/>
                </a:lnTo>
                <a:lnTo>
                  <a:pt x="11395820" y="5926206"/>
                </a:lnTo>
                <a:lnTo>
                  <a:pt x="11395820" y="5460922"/>
                </a:lnTo>
                <a:lnTo>
                  <a:pt x="11191051" y="5460922"/>
                </a:lnTo>
                <a:lnTo>
                  <a:pt x="9542306" y="5270237"/>
                </a:lnTo>
                <a:lnTo>
                  <a:pt x="9422079" y="5118545"/>
                </a:lnTo>
                <a:lnTo>
                  <a:pt x="9465648" y="4929808"/>
                </a:lnTo>
                <a:lnTo>
                  <a:pt x="10203405" y="4468816"/>
                </a:lnTo>
                <a:lnTo>
                  <a:pt x="8907152" y="4468816"/>
                </a:lnTo>
                <a:lnTo>
                  <a:pt x="8543556" y="4010045"/>
                </a:lnTo>
                <a:close/>
              </a:path>
              <a:path w="11396344" h="11308715">
                <a:moveTo>
                  <a:pt x="5107588" y="5598834"/>
                </a:moveTo>
                <a:lnTo>
                  <a:pt x="1848289" y="5598834"/>
                </a:lnTo>
                <a:lnTo>
                  <a:pt x="1912266" y="6187832"/>
                </a:lnTo>
                <a:lnTo>
                  <a:pt x="4473141" y="5909568"/>
                </a:lnTo>
                <a:lnTo>
                  <a:pt x="5177050" y="5909568"/>
                </a:lnTo>
                <a:lnTo>
                  <a:pt x="5107588" y="5598834"/>
                </a:lnTo>
                <a:close/>
              </a:path>
              <a:path w="11396344" h="11308715">
                <a:moveTo>
                  <a:pt x="11395820" y="5926206"/>
                </a:moveTo>
                <a:lnTo>
                  <a:pt x="9235603" y="5926206"/>
                </a:lnTo>
                <a:lnTo>
                  <a:pt x="11395820" y="6176188"/>
                </a:lnTo>
                <a:lnTo>
                  <a:pt x="11395820" y="5926206"/>
                </a:lnTo>
                <a:close/>
              </a:path>
              <a:path w="11396344" h="11308715">
                <a:moveTo>
                  <a:pt x="11395820" y="4050305"/>
                </a:moveTo>
                <a:lnTo>
                  <a:pt x="10873176" y="4050305"/>
                </a:lnTo>
                <a:lnTo>
                  <a:pt x="11279101" y="4699919"/>
                </a:lnTo>
                <a:lnTo>
                  <a:pt x="11191051" y="5460922"/>
                </a:lnTo>
                <a:lnTo>
                  <a:pt x="11395820" y="5460922"/>
                </a:lnTo>
                <a:lnTo>
                  <a:pt x="11395820" y="4050305"/>
                </a:lnTo>
                <a:close/>
              </a:path>
              <a:path w="11396344" h="11308715">
                <a:moveTo>
                  <a:pt x="4130872" y="4022401"/>
                </a:moveTo>
                <a:lnTo>
                  <a:pt x="2848719" y="4022401"/>
                </a:lnTo>
                <a:lnTo>
                  <a:pt x="4250111" y="4911641"/>
                </a:lnTo>
                <a:lnTo>
                  <a:pt x="4292330" y="5100577"/>
                </a:lnTo>
                <a:lnTo>
                  <a:pt x="4171003" y="5251463"/>
                </a:lnTo>
                <a:lnTo>
                  <a:pt x="2521012" y="5430724"/>
                </a:lnTo>
                <a:lnTo>
                  <a:pt x="5070009" y="5430724"/>
                </a:lnTo>
                <a:lnTo>
                  <a:pt x="5034830" y="5273357"/>
                </a:lnTo>
                <a:lnTo>
                  <a:pt x="5693203" y="4454524"/>
                </a:lnTo>
                <a:lnTo>
                  <a:pt x="4811769" y="4454524"/>
                </a:lnTo>
                <a:lnTo>
                  <a:pt x="4130872" y="4022401"/>
                </a:lnTo>
                <a:close/>
              </a:path>
              <a:path w="11396344" h="11308715">
                <a:moveTo>
                  <a:pt x="11091641" y="3103769"/>
                </a:moveTo>
                <a:lnTo>
                  <a:pt x="8907152" y="4468816"/>
                </a:lnTo>
                <a:lnTo>
                  <a:pt x="10203405" y="4468816"/>
                </a:lnTo>
                <a:lnTo>
                  <a:pt x="10873176" y="4050305"/>
                </a:lnTo>
                <a:lnTo>
                  <a:pt x="11395820" y="4050305"/>
                </a:lnTo>
                <a:lnTo>
                  <a:pt x="11395820" y="3590560"/>
                </a:lnTo>
                <a:lnTo>
                  <a:pt x="11091641" y="3103769"/>
                </a:lnTo>
                <a:close/>
              </a:path>
              <a:path w="11396344" h="11308715">
                <a:moveTo>
                  <a:pt x="4782998" y="1722774"/>
                </a:moveTo>
                <a:lnTo>
                  <a:pt x="3808135" y="1722774"/>
                </a:lnTo>
                <a:lnTo>
                  <a:pt x="3387760" y="2140207"/>
                </a:lnTo>
                <a:lnTo>
                  <a:pt x="5202920" y="3968036"/>
                </a:lnTo>
                <a:lnTo>
                  <a:pt x="4811769" y="4454524"/>
                </a:lnTo>
                <a:lnTo>
                  <a:pt x="5693203" y="4454524"/>
                </a:lnTo>
                <a:lnTo>
                  <a:pt x="6050580" y="4010045"/>
                </a:lnTo>
                <a:lnTo>
                  <a:pt x="8543556" y="4010045"/>
                </a:lnTo>
                <a:lnTo>
                  <a:pt x="8519415" y="3979585"/>
                </a:lnTo>
                <a:lnTo>
                  <a:pt x="9173001" y="3330558"/>
                </a:lnTo>
                <a:lnTo>
                  <a:pt x="8198148" y="3330558"/>
                </a:lnTo>
                <a:lnTo>
                  <a:pt x="8004510" y="3329888"/>
                </a:lnTo>
                <a:lnTo>
                  <a:pt x="8002244" y="3327029"/>
                </a:lnTo>
                <a:lnTo>
                  <a:pt x="7175540" y="3327029"/>
                </a:lnTo>
                <a:lnTo>
                  <a:pt x="6551339" y="3324883"/>
                </a:lnTo>
                <a:lnTo>
                  <a:pt x="6551029" y="3322024"/>
                </a:lnTo>
                <a:lnTo>
                  <a:pt x="5722328" y="3322024"/>
                </a:lnTo>
                <a:lnTo>
                  <a:pt x="5528763" y="3321364"/>
                </a:lnTo>
                <a:lnTo>
                  <a:pt x="4359218" y="2143599"/>
                </a:lnTo>
                <a:lnTo>
                  <a:pt x="4782998" y="1722774"/>
                </a:lnTo>
                <a:close/>
              </a:path>
              <a:path w="11396344" h="11308715">
                <a:moveTo>
                  <a:pt x="2636809" y="3074356"/>
                </a:moveTo>
                <a:lnTo>
                  <a:pt x="2319342" y="3574592"/>
                </a:lnTo>
                <a:lnTo>
                  <a:pt x="3425160" y="3574592"/>
                </a:lnTo>
                <a:lnTo>
                  <a:pt x="2636809" y="3074356"/>
                </a:lnTo>
                <a:close/>
              </a:path>
              <a:path w="11396344" h="11308715">
                <a:moveTo>
                  <a:pt x="11395820" y="1529513"/>
                </a:moveTo>
                <a:lnTo>
                  <a:pt x="8075042" y="1529513"/>
                </a:lnTo>
                <a:lnTo>
                  <a:pt x="8835940" y="1617552"/>
                </a:lnTo>
                <a:lnTo>
                  <a:pt x="9375714" y="2161106"/>
                </a:lnTo>
                <a:lnTo>
                  <a:pt x="8198148" y="3330558"/>
                </a:lnTo>
                <a:lnTo>
                  <a:pt x="9173001" y="3330558"/>
                </a:lnTo>
                <a:lnTo>
                  <a:pt x="10347255" y="2164583"/>
                </a:lnTo>
                <a:lnTo>
                  <a:pt x="9929708" y="1744103"/>
                </a:lnTo>
                <a:lnTo>
                  <a:pt x="11395820" y="1744103"/>
                </a:lnTo>
                <a:lnTo>
                  <a:pt x="11395820" y="1529513"/>
                </a:lnTo>
                <a:close/>
              </a:path>
              <a:path w="11396344" h="11308715">
                <a:moveTo>
                  <a:pt x="7471563" y="768206"/>
                </a:moveTo>
                <a:lnTo>
                  <a:pt x="7175540" y="3327029"/>
                </a:lnTo>
                <a:lnTo>
                  <a:pt x="8002244" y="3327029"/>
                </a:lnTo>
                <a:lnTo>
                  <a:pt x="7884273" y="3178165"/>
                </a:lnTo>
                <a:lnTo>
                  <a:pt x="8075042" y="1529513"/>
                </a:lnTo>
                <a:lnTo>
                  <a:pt x="11395820" y="1529513"/>
                </a:lnTo>
                <a:lnTo>
                  <a:pt x="11395820" y="1222255"/>
                </a:lnTo>
                <a:lnTo>
                  <a:pt x="9153920" y="962860"/>
                </a:lnTo>
                <a:lnTo>
                  <a:pt x="9028242" y="836299"/>
                </a:lnTo>
                <a:lnTo>
                  <a:pt x="8060131" y="836299"/>
                </a:lnTo>
                <a:lnTo>
                  <a:pt x="7471563" y="768206"/>
                </a:lnTo>
                <a:close/>
              </a:path>
              <a:path w="11396344" h="11308715">
                <a:moveTo>
                  <a:pt x="6355373" y="1521095"/>
                </a:moveTo>
                <a:lnTo>
                  <a:pt x="5664424" y="1521095"/>
                </a:lnTo>
                <a:lnTo>
                  <a:pt x="5843675" y="3171086"/>
                </a:lnTo>
                <a:lnTo>
                  <a:pt x="5722328" y="3322024"/>
                </a:lnTo>
                <a:lnTo>
                  <a:pt x="6551029" y="3322024"/>
                </a:lnTo>
                <a:lnTo>
                  <a:pt x="6492503" y="2783203"/>
                </a:lnTo>
                <a:lnTo>
                  <a:pt x="6452337" y="2414062"/>
                </a:lnTo>
                <a:lnTo>
                  <a:pt x="6355373" y="1521095"/>
                </a:lnTo>
                <a:close/>
              </a:path>
              <a:path w="11396344" h="11308715">
                <a:moveTo>
                  <a:pt x="11395820" y="1744103"/>
                </a:moveTo>
                <a:lnTo>
                  <a:pt x="9929708" y="1744103"/>
                </a:lnTo>
                <a:lnTo>
                  <a:pt x="11395820" y="1913732"/>
                </a:lnTo>
                <a:lnTo>
                  <a:pt x="11395820" y="1744103"/>
                </a:lnTo>
                <a:close/>
              </a:path>
              <a:path w="11396344" h="11308715">
                <a:moveTo>
                  <a:pt x="8197781" y="0"/>
                </a:moveTo>
                <a:lnTo>
                  <a:pt x="7229643" y="0"/>
                </a:lnTo>
                <a:lnTo>
                  <a:pt x="8060131" y="836299"/>
                </a:lnTo>
                <a:lnTo>
                  <a:pt x="9028242" y="836299"/>
                </a:lnTo>
                <a:lnTo>
                  <a:pt x="8197781" y="0"/>
                </a:lnTo>
                <a:close/>
              </a:path>
              <a:path w="11396344" h="11308715">
                <a:moveTo>
                  <a:pt x="6273170" y="764070"/>
                </a:moveTo>
                <a:lnTo>
                  <a:pt x="5683952" y="828069"/>
                </a:lnTo>
                <a:lnTo>
                  <a:pt x="6280119" y="828069"/>
                </a:lnTo>
                <a:lnTo>
                  <a:pt x="6273170" y="764070"/>
                </a:lnTo>
                <a:close/>
              </a:path>
            </a:pathLst>
          </a:custGeom>
          <a:solidFill>
            <a:srgbClr val="F2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>
            <a:spLocks noGrp="1"/>
          </p:cNvSpPr>
          <p:nvPr>
            <p:ph type="title" idx="4294967295"/>
          </p:nvPr>
        </p:nvSpPr>
        <p:spPr>
          <a:xfrm>
            <a:off x="1557932" y="1546059"/>
            <a:ext cx="5598518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b="1" spc="-50" dirty="0">
                <a:latin typeface="Arial" panose="020B0604020202020204" pitchFamily="34" charset="0"/>
                <a:cs typeface="Arial" panose="020B0604020202020204" pitchFamily="34" charset="0"/>
              </a:rPr>
              <a:t>Teşekkürler!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D5F0B2D-6358-F246-9980-8F9BFE052498}"/>
              </a:ext>
            </a:extLst>
          </p:cNvPr>
          <p:cNvGrpSpPr/>
          <p:nvPr/>
        </p:nvGrpSpPr>
        <p:grpSpPr>
          <a:xfrm>
            <a:off x="1570630" y="7800302"/>
            <a:ext cx="4834947" cy="1937510"/>
            <a:chOff x="1570630" y="7800302"/>
            <a:chExt cx="4834947" cy="1937510"/>
          </a:xfrm>
        </p:grpSpPr>
        <p:sp>
          <p:nvSpPr>
            <p:cNvPr id="53" name="object 4">
              <a:extLst>
                <a:ext uri="{FF2B5EF4-FFF2-40B4-BE49-F238E27FC236}">
                  <a16:creationId xmlns:a16="http://schemas.microsoft.com/office/drawing/2014/main" id="{B6A1B37C-6E02-A249-BAE0-46D6CA0218D0}"/>
                </a:ext>
              </a:extLst>
            </p:cNvPr>
            <p:cNvSpPr/>
            <p:nvPr/>
          </p:nvSpPr>
          <p:spPr>
            <a:xfrm>
              <a:off x="3774638" y="8354300"/>
              <a:ext cx="153670" cy="771525"/>
            </a:xfrm>
            <a:custGeom>
              <a:avLst/>
              <a:gdLst/>
              <a:ahLst/>
              <a:cxnLst/>
              <a:rect l="l" t="t" r="r" b="b"/>
              <a:pathLst>
                <a:path w="153670" h="771525">
                  <a:moveTo>
                    <a:pt x="153178" y="0"/>
                  </a:moveTo>
                  <a:lnTo>
                    <a:pt x="0" y="0"/>
                  </a:lnTo>
                  <a:lnTo>
                    <a:pt x="0" y="771400"/>
                  </a:lnTo>
                  <a:lnTo>
                    <a:pt x="153178" y="771400"/>
                  </a:lnTo>
                  <a:lnTo>
                    <a:pt x="153178" y="0"/>
                  </a:lnTo>
                  <a:close/>
                </a:path>
              </a:pathLst>
            </a:custGeom>
            <a:solidFill>
              <a:srgbClr val="005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">
              <a:extLst>
                <a:ext uri="{FF2B5EF4-FFF2-40B4-BE49-F238E27FC236}">
                  <a16:creationId xmlns:a16="http://schemas.microsoft.com/office/drawing/2014/main" id="{7FFCDD54-8948-964C-99F9-89895AC04456}"/>
                </a:ext>
              </a:extLst>
            </p:cNvPr>
            <p:cNvSpPr/>
            <p:nvPr/>
          </p:nvSpPr>
          <p:spPr>
            <a:xfrm>
              <a:off x="5631943" y="8354300"/>
              <a:ext cx="153670" cy="771525"/>
            </a:xfrm>
            <a:custGeom>
              <a:avLst/>
              <a:gdLst/>
              <a:ahLst/>
              <a:cxnLst/>
              <a:rect l="l" t="t" r="r" b="b"/>
              <a:pathLst>
                <a:path w="153670" h="771525">
                  <a:moveTo>
                    <a:pt x="153178" y="0"/>
                  </a:moveTo>
                  <a:lnTo>
                    <a:pt x="0" y="0"/>
                  </a:lnTo>
                  <a:lnTo>
                    <a:pt x="0" y="771400"/>
                  </a:lnTo>
                  <a:lnTo>
                    <a:pt x="153178" y="771400"/>
                  </a:lnTo>
                  <a:lnTo>
                    <a:pt x="153178" y="0"/>
                  </a:lnTo>
                  <a:close/>
                </a:path>
              </a:pathLst>
            </a:custGeom>
            <a:solidFill>
              <a:srgbClr val="005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6">
              <a:extLst>
                <a:ext uri="{FF2B5EF4-FFF2-40B4-BE49-F238E27FC236}">
                  <a16:creationId xmlns:a16="http://schemas.microsoft.com/office/drawing/2014/main" id="{6434FE7E-D7F4-4F4D-893E-1BDEF998CDAD}"/>
                </a:ext>
              </a:extLst>
            </p:cNvPr>
            <p:cNvSpPr/>
            <p:nvPr/>
          </p:nvSpPr>
          <p:spPr>
            <a:xfrm>
              <a:off x="3774638" y="8130788"/>
              <a:ext cx="153670" cy="156210"/>
            </a:xfrm>
            <a:custGeom>
              <a:avLst/>
              <a:gdLst/>
              <a:ahLst/>
              <a:cxnLst/>
              <a:rect l="l" t="t" r="r" b="b"/>
              <a:pathLst>
                <a:path w="153670" h="156209">
                  <a:moveTo>
                    <a:pt x="153178" y="0"/>
                  </a:moveTo>
                  <a:lnTo>
                    <a:pt x="0" y="0"/>
                  </a:lnTo>
                  <a:lnTo>
                    <a:pt x="0" y="156005"/>
                  </a:lnTo>
                  <a:lnTo>
                    <a:pt x="153178" y="156005"/>
                  </a:lnTo>
                  <a:lnTo>
                    <a:pt x="153178" y="0"/>
                  </a:lnTo>
                  <a:close/>
                </a:path>
              </a:pathLst>
            </a:custGeom>
            <a:solidFill>
              <a:srgbClr val="005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7">
              <a:extLst>
                <a:ext uri="{FF2B5EF4-FFF2-40B4-BE49-F238E27FC236}">
                  <a16:creationId xmlns:a16="http://schemas.microsoft.com/office/drawing/2014/main" id="{A20CF4E6-CBE2-DA44-B45D-C94A1C5701B5}"/>
                </a:ext>
              </a:extLst>
            </p:cNvPr>
            <p:cNvSpPr/>
            <p:nvPr/>
          </p:nvSpPr>
          <p:spPr>
            <a:xfrm>
              <a:off x="5631943" y="8130788"/>
              <a:ext cx="153670" cy="156210"/>
            </a:xfrm>
            <a:custGeom>
              <a:avLst/>
              <a:gdLst/>
              <a:ahLst/>
              <a:cxnLst/>
              <a:rect l="l" t="t" r="r" b="b"/>
              <a:pathLst>
                <a:path w="153670" h="156209">
                  <a:moveTo>
                    <a:pt x="153178" y="0"/>
                  </a:moveTo>
                  <a:lnTo>
                    <a:pt x="0" y="0"/>
                  </a:lnTo>
                  <a:lnTo>
                    <a:pt x="0" y="156005"/>
                  </a:lnTo>
                  <a:lnTo>
                    <a:pt x="153178" y="156005"/>
                  </a:lnTo>
                  <a:lnTo>
                    <a:pt x="153178" y="0"/>
                  </a:lnTo>
                  <a:close/>
                </a:path>
              </a:pathLst>
            </a:custGeom>
            <a:solidFill>
              <a:srgbClr val="005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8">
              <a:extLst>
                <a:ext uri="{FF2B5EF4-FFF2-40B4-BE49-F238E27FC236}">
                  <a16:creationId xmlns:a16="http://schemas.microsoft.com/office/drawing/2014/main" id="{A5127D15-25E6-9845-85A2-23243EB45EA0}"/>
                </a:ext>
              </a:extLst>
            </p:cNvPr>
            <p:cNvSpPr/>
            <p:nvPr/>
          </p:nvSpPr>
          <p:spPr>
            <a:xfrm>
              <a:off x="4054121" y="8349770"/>
              <a:ext cx="663575" cy="775970"/>
            </a:xfrm>
            <a:custGeom>
              <a:avLst/>
              <a:gdLst/>
              <a:ahLst/>
              <a:cxnLst/>
              <a:rect l="l" t="t" r="r" b="b"/>
              <a:pathLst>
                <a:path w="663575" h="775970">
                  <a:moveTo>
                    <a:pt x="460017" y="0"/>
                  </a:moveTo>
                  <a:lnTo>
                    <a:pt x="426698" y="1371"/>
                  </a:lnTo>
                  <a:lnTo>
                    <a:pt x="394130" y="5408"/>
                  </a:lnTo>
                  <a:lnTo>
                    <a:pt x="362420" y="11997"/>
                  </a:lnTo>
                  <a:lnTo>
                    <a:pt x="331675" y="21025"/>
                  </a:lnTo>
                  <a:lnTo>
                    <a:pt x="300933" y="11997"/>
                  </a:lnTo>
                  <a:lnTo>
                    <a:pt x="269228" y="5408"/>
                  </a:lnTo>
                  <a:lnTo>
                    <a:pt x="236661" y="1371"/>
                  </a:lnTo>
                  <a:lnTo>
                    <a:pt x="203334" y="0"/>
                  </a:lnTo>
                  <a:lnTo>
                    <a:pt x="172361" y="1189"/>
                  </a:lnTo>
                  <a:lnTo>
                    <a:pt x="112448" y="10416"/>
                  </a:lnTo>
                  <a:lnTo>
                    <a:pt x="50661" y="32878"/>
                  </a:lnTo>
                  <a:lnTo>
                    <a:pt x="6486" y="87752"/>
                  </a:lnTo>
                  <a:lnTo>
                    <a:pt x="0" y="775944"/>
                  </a:lnTo>
                  <a:lnTo>
                    <a:pt x="153199" y="775944"/>
                  </a:lnTo>
                  <a:lnTo>
                    <a:pt x="153199" y="182339"/>
                  </a:lnTo>
                  <a:lnTo>
                    <a:pt x="155277" y="166787"/>
                  </a:lnTo>
                  <a:lnTo>
                    <a:pt x="161513" y="155674"/>
                  </a:lnTo>
                  <a:lnTo>
                    <a:pt x="171911" y="149004"/>
                  </a:lnTo>
                  <a:lnTo>
                    <a:pt x="186475" y="146780"/>
                  </a:lnTo>
                  <a:lnTo>
                    <a:pt x="222474" y="146780"/>
                  </a:lnTo>
                  <a:lnTo>
                    <a:pt x="235167" y="148532"/>
                  </a:lnTo>
                  <a:lnTo>
                    <a:pt x="244720" y="153788"/>
                  </a:lnTo>
                  <a:lnTo>
                    <a:pt x="251132" y="162551"/>
                  </a:lnTo>
                  <a:lnTo>
                    <a:pt x="254400" y="174821"/>
                  </a:lnTo>
                  <a:lnTo>
                    <a:pt x="254400" y="775944"/>
                  </a:lnTo>
                  <a:lnTo>
                    <a:pt x="407589" y="775944"/>
                  </a:lnTo>
                  <a:lnTo>
                    <a:pt x="407589" y="182339"/>
                  </a:lnTo>
                  <a:lnTo>
                    <a:pt x="409783" y="166787"/>
                  </a:lnTo>
                  <a:lnTo>
                    <a:pt x="416364" y="155674"/>
                  </a:lnTo>
                  <a:lnTo>
                    <a:pt x="427335" y="149004"/>
                  </a:lnTo>
                  <a:lnTo>
                    <a:pt x="442698" y="146780"/>
                  </a:lnTo>
                  <a:lnTo>
                    <a:pt x="475053" y="146780"/>
                  </a:lnTo>
                  <a:lnTo>
                    <a:pt x="490413" y="149004"/>
                  </a:lnTo>
                  <a:lnTo>
                    <a:pt x="501389" y="155674"/>
                  </a:lnTo>
                  <a:lnTo>
                    <a:pt x="507976" y="166787"/>
                  </a:lnTo>
                  <a:lnTo>
                    <a:pt x="510172" y="182339"/>
                  </a:lnTo>
                  <a:lnTo>
                    <a:pt x="510172" y="775944"/>
                  </a:lnTo>
                  <a:lnTo>
                    <a:pt x="663351" y="775944"/>
                  </a:lnTo>
                  <a:lnTo>
                    <a:pt x="663351" y="120111"/>
                  </a:lnTo>
                  <a:lnTo>
                    <a:pt x="656736" y="84084"/>
                  </a:lnTo>
                  <a:lnTo>
                    <a:pt x="612109" y="32025"/>
                  </a:lnTo>
                  <a:lnTo>
                    <a:pt x="550868" y="10407"/>
                  </a:lnTo>
                  <a:lnTo>
                    <a:pt x="490977" y="1187"/>
                  </a:lnTo>
                  <a:lnTo>
                    <a:pt x="460017" y="0"/>
                  </a:lnTo>
                  <a:close/>
                </a:path>
              </a:pathLst>
            </a:custGeom>
            <a:solidFill>
              <a:srgbClr val="005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9">
              <a:extLst>
                <a:ext uri="{FF2B5EF4-FFF2-40B4-BE49-F238E27FC236}">
                  <a16:creationId xmlns:a16="http://schemas.microsoft.com/office/drawing/2014/main" id="{E6DAFCB3-0103-A640-971E-65D8C96D3C32}"/>
                </a:ext>
              </a:extLst>
            </p:cNvPr>
            <p:cNvSpPr/>
            <p:nvPr/>
          </p:nvSpPr>
          <p:spPr>
            <a:xfrm>
              <a:off x="4838566" y="8349770"/>
              <a:ext cx="663575" cy="775970"/>
            </a:xfrm>
            <a:custGeom>
              <a:avLst/>
              <a:gdLst/>
              <a:ahLst/>
              <a:cxnLst/>
              <a:rect l="l" t="t" r="r" b="b"/>
              <a:pathLst>
                <a:path w="663575" h="775970">
                  <a:moveTo>
                    <a:pt x="460017" y="0"/>
                  </a:moveTo>
                  <a:lnTo>
                    <a:pt x="426698" y="1371"/>
                  </a:lnTo>
                  <a:lnTo>
                    <a:pt x="394130" y="5408"/>
                  </a:lnTo>
                  <a:lnTo>
                    <a:pt x="362420" y="11997"/>
                  </a:lnTo>
                  <a:lnTo>
                    <a:pt x="331675" y="21025"/>
                  </a:lnTo>
                  <a:lnTo>
                    <a:pt x="300938" y="11997"/>
                  </a:lnTo>
                  <a:lnTo>
                    <a:pt x="269232" y="5408"/>
                  </a:lnTo>
                  <a:lnTo>
                    <a:pt x="236663" y="1371"/>
                  </a:lnTo>
                  <a:lnTo>
                    <a:pt x="203334" y="0"/>
                  </a:lnTo>
                  <a:lnTo>
                    <a:pt x="172361" y="1189"/>
                  </a:lnTo>
                  <a:lnTo>
                    <a:pt x="112448" y="10416"/>
                  </a:lnTo>
                  <a:lnTo>
                    <a:pt x="50661" y="32878"/>
                  </a:lnTo>
                  <a:lnTo>
                    <a:pt x="6486" y="87752"/>
                  </a:lnTo>
                  <a:lnTo>
                    <a:pt x="0" y="775944"/>
                  </a:lnTo>
                  <a:lnTo>
                    <a:pt x="153199" y="775944"/>
                  </a:lnTo>
                  <a:lnTo>
                    <a:pt x="153199" y="182339"/>
                  </a:lnTo>
                  <a:lnTo>
                    <a:pt x="155277" y="166787"/>
                  </a:lnTo>
                  <a:lnTo>
                    <a:pt x="161513" y="155674"/>
                  </a:lnTo>
                  <a:lnTo>
                    <a:pt x="171911" y="149004"/>
                  </a:lnTo>
                  <a:lnTo>
                    <a:pt x="186475" y="146780"/>
                  </a:lnTo>
                  <a:lnTo>
                    <a:pt x="222474" y="146780"/>
                  </a:lnTo>
                  <a:lnTo>
                    <a:pt x="235171" y="148532"/>
                  </a:lnTo>
                  <a:lnTo>
                    <a:pt x="244724" y="153788"/>
                  </a:lnTo>
                  <a:lnTo>
                    <a:pt x="251133" y="162551"/>
                  </a:lnTo>
                  <a:lnTo>
                    <a:pt x="254400" y="174821"/>
                  </a:lnTo>
                  <a:lnTo>
                    <a:pt x="254400" y="775944"/>
                  </a:lnTo>
                  <a:lnTo>
                    <a:pt x="407589" y="775944"/>
                  </a:lnTo>
                  <a:lnTo>
                    <a:pt x="407589" y="182339"/>
                  </a:lnTo>
                  <a:lnTo>
                    <a:pt x="409784" y="166787"/>
                  </a:lnTo>
                  <a:lnTo>
                    <a:pt x="416368" y="155674"/>
                  </a:lnTo>
                  <a:lnTo>
                    <a:pt x="427339" y="149004"/>
                  </a:lnTo>
                  <a:lnTo>
                    <a:pt x="442698" y="146780"/>
                  </a:lnTo>
                  <a:lnTo>
                    <a:pt x="475053" y="146780"/>
                  </a:lnTo>
                  <a:lnTo>
                    <a:pt x="490413" y="149004"/>
                  </a:lnTo>
                  <a:lnTo>
                    <a:pt x="501389" y="155674"/>
                  </a:lnTo>
                  <a:lnTo>
                    <a:pt x="507976" y="166787"/>
                  </a:lnTo>
                  <a:lnTo>
                    <a:pt x="510172" y="182339"/>
                  </a:lnTo>
                  <a:lnTo>
                    <a:pt x="510172" y="775944"/>
                  </a:lnTo>
                  <a:lnTo>
                    <a:pt x="663351" y="775944"/>
                  </a:lnTo>
                  <a:lnTo>
                    <a:pt x="663351" y="120111"/>
                  </a:lnTo>
                  <a:lnTo>
                    <a:pt x="656736" y="84084"/>
                  </a:lnTo>
                  <a:lnTo>
                    <a:pt x="612109" y="32025"/>
                  </a:lnTo>
                  <a:lnTo>
                    <a:pt x="550868" y="10407"/>
                  </a:lnTo>
                  <a:lnTo>
                    <a:pt x="490977" y="1187"/>
                  </a:lnTo>
                  <a:lnTo>
                    <a:pt x="460017" y="0"/>
                  </a:lnTo>
                  <a:close/>
                </a:path>
              </a:pathLst>
            </a:custGeom>
            <a:solidFill>
              <a:srgbClr val="005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10">
              <a:extLst>
                <a:ext uri="{FF2B5EF4-FFF2-40B4-BE49-F238E27FC236}">
                  <a16:creationId xmlns:a16="http://schemas.microsoft.com/office/drawing/2014/main" id="{9DE3D82E-9C5D-4044-A237-1112AF196A39}"/>
                </a:ext>
              </a:extLst>
            </p:cNvPr>
            <p:cNvSpPr/>
            <p:nvPr/>
          </p:nvSpPr>
          <p:spPr>
            <a:xfrm>
              <a:off x="5910912" y="8353463"/>
              <a:ext cx="494665" cy="771525"/>
            </a:xfrm>
            <a:custGeom>
              <a:avLst/>
              <a:gdLst/>
              <a:ahLst/>
              <a:cxnLst/>
              <a:rect l="l" t="t" r="r" b="b"/>
              <a:pathLst>
                <a:path w="494664" h="771525">
                  <a:moveTo>
                    <a:pt x="364114" y="0"/>
                  </a:moveTo>
                  <a:lnTo>
                    <a:pt x="0" y="0"/>
                  </a:lnTo>
                  <a:lnTo>
                    <a:pt x="0" y="771400"/>
                  </a:lnTo>
                  <a:lnTo>
                    <a:pt x="364114" y="771400"/>
                  </a:lnTo>
                  <a:lnTo>
                    <a:pt x="384526" y="769541"/>
                  </a:lnTo>
                  <a:lnTo>
                    <a:pt x="420599" y="754667"/>
                  </a:lnTo>
                  <a:lnTo>
                    <a:pt x="447066" y="726977"/>
                  </a:lnTo>
                  <a:lnTo>
                    <a:pt x="475753" y="661582"/>
                  </a:lnTo>
                  <a:lnTo>
                    <a:pt x="484200" y="629153"/>
                  </a:lnTo>
                  <a:lnTo>
                    <a:pt x="152843" y="629153"/>
                  </a:lnTo>
                  <a:lnTo>
                    <a:pt x="153189" y="455452"/>
                  </a:lnTo>
                  <a:lnTo>
                    <a:pt x="484786" y="455452"/>
                  </a:lnTo>
                  <a:lnTo>
                    <a:pt x="476142" y="421888"/>
                  </a:lnTo>
                  <a:lnTo>
                    <a:pt x="462656" y="385056"/>
                  </a:lnTo>
                  <a:lnTo>
                    <a:pt x="476146" y="348210"/>
                  </a:lnTo>
                  <a:lnTo>
                    <a:pt x="485156" y="313215"/>
                  </a:lnTo>
                  <a:lnTo>
                    <a:pt x="153189" y="313215"/>
                  </a:lnTo>
                  <a:lnTo>
                    <a:pt x="153189" y="142236"/>
                  </a:lnTo>
                  <a:lnTo>
                    <a:pt x="484629" y="142236"/>
                  </a:lnTo>
                  <a:lnTo>
                    <a:pt x="474949" y="105887"/>
                  </a:lnTo>
                  <a:lnTo>
                    <a:pt x="460572" y="67997"/>
                  </a:lnTo>
                  <a:lnTo>
                    <a:pt x="436258" y="29747"/>
                  </a:lnTo>
                  <a:lnTo>
                    <a:pt x="403355" y="7436"/>
                  </a:lnTo>
                  <a:lnTo>
                    <a:pt x="384526" y="1859"/>
                  </a:lnTo>
                  <a:lnTo>
                    <a:pt x="364114" y="0"/>
                  </a:lnTo>
                  <a:close/>
                </a:path>
                <a:path w="494664" h="771525">
                  <a:moveTo>
                    <a:pt x="484786" y="455452"/>
                  </a:moveTo>
                  <a:lnTo>
                    <a:pt x="310409" y="455452"/>
                  </a:lnTo>
                  <a:lnTo>
                    <a:pt x="320227" y="457098"/>
                  </a:lnTo>
                  <a:lnTo>
                    <a:pt x="328774" y="461714"/>
                  </a:lnTo>
                  <a:lnTo>
                    <a:pt x="345179" y="508909"/>
                  </a:lnTo>
                  <a:lnTo>
                    <a:pt x="347162" y="541093"/>
                  </a:lnTo>
                  <a:lnTo>
                    <a:pt x="346619" y="558011"/>
                  </a:lnTo>
                  <a:lnTo>
                    <a:pt x="338743" y="606902"/>
                  </a:lnTo>
                  <a:lnTo>
                    <a:pt x="309823" y="629153"/>
                  </a:lnTo>
                  <a:lnTo>
                    <a:pt x="484200" y="629153"/>
                  </a:lnTo>
                  <a:lnTo>
                    <a:pt x="485863" y="622771"/>
                  </a:lnTo>
                  <a:lnTo>
                    <a:pt x="492084" y="582539"/>
                  </a:lnTo>
                  <a:lnTo>
                    <a:pt x="494204" y="541093"/>
                  </a:lnTo>
                  <a:lnTo>
                    <a:pt x="492127" y="500103"/>
                  </a:lnTo>
                  <a:lnTo>
                    <a:pt x="486036" y="460302"/>
                  </a:lnTo>
                  <a:lnTo>
                    <a:pt x="484786" y="455452"/>
                  </a:lnTo>
                  <a:close/>
                </a:path>
                <a:path w="494664" h="771525">
                  <a:moveTo>
                    <a:pt x="484629" y="142236"/>
                  </a:moveTo>
                  <a:lnTo>
                    <a:pt x="310116" y="142236"/>
                  </a:lnTo>
                  <a:lnTo>
                    <a:pt x="319910" y="143878"/>
                  </a:lnTo>
                  <a:lnTo>
                    <a:pt x="328438" y="148470"/>
                  </a:lnTo>
                  <a:lnTo>
                    <a:pt x="345100" y="196168"/>
                  </a:lnTo>
                  <a:lnTo>
                    <a:pt x="347162" y="228977"/>
                  </a:lnTo>
                  <a:lnTo>
                    <a:pt x="346691" y="244691"/>
                  </a:lnTo>
                  <a:lnTo>
                    <a:pt x="339874" y="290221"/>
                  </a:lnTo>
                  <a:lnTo>
                    <a:pt x="310754" y="313215"/>
                  </a:lnTo>
                  <a:lnTo>
                    <a:pt x="485156" y="313215"/>
                  </a:lnTo>
                  <a:lnTo>
                    <a:pt x="486040" y="309785"/>
                  </a:lnTo>
                  <a:lnTo>
                    <a:pt x="492128" y="269975"/>
                  </a:lnTo>
                  <a:lnTo>
                    <a:pt x="494204" y="228977"/>
                  </a:lnTo>
                  <a:lnTo>
                    <a:pt x="491990" y="186599"/>
                  </a:lnTo>
                  <a:lnTo>
                    <a:pt x="485496" y="145495"/>
                  </a:lnTo>
                  <a:lnTo>
                    <a:pt x="484629" y="142236"/>
                  </a:lnTo>
                  <a:close/>
                </a:path>
              </a:pathLst>
            </a:custGeom>
            <a:solidFill>
              <a:srgbClr val="005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11">
              <a:extLst>
                <a:ext uri="{FF2B5EF4-FFF2-40B4-BE49-F238E27FC236}">
                  <a16:creationId xmlns:a16="http://schemas.microsoft.com/office/drawing/2014/main" id="{4E6604D8-2620-F849-880F-FDD03B2B3BD5}"/>
                </a:ext>
              </a:extLst>
            </p:cNvPr>
            <p:cNvSpPr/>
            <p:nvPr/>
          </p:nvSpPr>
          <p:spPr>
            <a:xfrm>
              <a:off x="1570630" y="7800302"/>
              <a:ext cx="1819910" cy="1776095"/>
            </a:xfrm>
            <a:custGeom>
              <a:avLst/>
              <a:gdLst/>
              <a:ahLst/>
              <a:cxnLst/>
              <a:rect l="l" t="t" r="r" b="b"/>
              <a:pathLst>
                <a:path w="1819910" h="1776095">
                  <a:moveTo>
                    <a:pt x="1178745" y="1631835"/>
                  </a:moveTo>
                  <a:lnTo>
                    <a:pt x="906778" y="1631835"/>
                  </a:lnTo>
                  <a:lnTo>
                    <a:pt x="1310588" y="1775621"/>
                  </a:lnTo>
                  <a:lnTo>
                    <a:pt x="1352087" y="1659080"/>
                  </a:lnTo>
                  <a:lnTo>
                    <a:pt x="1255260" y="1659080"/>
                  </a:lnTo>
                  <a:lnTo>
                    <a:pt x="1178745" y="1631835"/>
                  </a:lnTo>
                  <a:close/>
                </a:path>
                <a:path w="1819910" h="1776095">
                  <a:moveTo>
                    <a:pt x="913699" y="0"/>
                  </a:moveTo>
                  <a:lnTo>
                    <a:pt x="609520" y="302053"/>
                  </a:lnTo>
                  <a:lnTo>
                    <a:pt x="183387" y="348345"/>
                  </a:lnTo>
                  <a:lnTo>
                    <a:pt x="229678" y="774489"/>
                  </a:lnTo>
                  <a:lnTo>
                    <a:pt x="0" y="1136415"/>
                  </a:lnTo>
                  <a:lnTo>
                    <a:pt x="361926" y="1366084"/>
                  </a:lnTo>
                  <a:lnTo>
                    <a:pt x="501482" y="1771391"/>
                  </a:lnTo>
                  <a:lnTo>
                    <a:pt x="838235" y="1655436"/>
                  </a:lnTo>
                  <a:lnTo>
                    <a:pt x="558035" y="1655436"/>
                  </a:lnTo>
                  <a:lnTo>
                    <a:pt x="485388" y="1444437"/>
                  </a:lnTo>
                  <a:lnTo>
                    <a:pt x="578593" y="1444437"/>
                  </a:lnTo>
                  <a:lnTo>
                    <a:pt x="631733" y="1360691"/>
                  </a:lnTo>
                  <a:lnTo>
                    <a:pt x="523669" y="1360691"/>
                  </a:lnTo>
                  <a:lnTo>
                    <a:pt x="437777" y="1306180"/>
                  </a:lnTo>
                  <a:lnTo>
                    <a:pt x="410797" y="1227826"/>
                  </a:lnTo>
                  <a:lnTo>
                    <a:pt x="314315" y="1227826"/>
                  </a:lnTo>
                  <a:lnTo>
                    <a:pt x="125912" y="1108269"/>
                  </a:lnTo>
                  <a:lnTo>
                    <a:pt x="245468" y="919867"/>
                  </a:lnTo>
                  <a:lnTo>
                    <a:pt x="678342" y="919867"/>
                  </a:lnTo>
                  <a:lnTo>
                    <a:pt x="673352" y="897543"/>
                  </a:lnTo>
                  <a:lnTo>
                    <a:pt x="334817" y="897543"/>
                  </a:lnTo>
                  <a:lnTo>
                    <a:pt x="323833" y="796405"/>
                  </a:lnTo>
                  <a:lnTo>
                    <a:pt x="378344" y="710501"/>
                  </a:lnTo>
                  <a:lnTo>
                    <a:pt x="548619" y="710501"/>
                  </a:lnTo>
                  <a:lnTo>
                    <a:pt x="454895" y="651027"/>
                  </a:lnTo>
                  <a:lnTo>
                    <a:pt x="308032" y="651027"/>
                  </a:lnTo>
                  <a:lnTo>
                    <a:pt x="283928" y="429191"/>
                  </a:lnTo>
                  <a:lnTo>
                    <a:pt x="505764" y="405087"/>
                  </a:lnTo>
                  <a:lnTo>
                    <a:pt x="635239" y="405087"/>
                  </a:lnTo>
                  <a:lnTo>
                    <a:pt x="651142" y="389297"/>
                  </a:lnTo>
                  <a:lnTo>
                    <a:pt x="752291" y="378302"/>
                  </a:lnTo>
                  <a:lnTo>
                    <a:pt x="844067" y="378302"/>
                  </a:lnTo>
                  <a:lnTo>
                    <a:pt x="834070" y="286263"/>
                  </a:lnTo>
                  <a:lnTo>
                    <a:pt x="754888" y="286263"/>
                  </a:lnTo>
                  <a:lnTo>
                    <a:pt x="913239" y="129022"/>
                  </a:lnTo>
                  <a:lnTo>
                    <a:pt x="1041816" y="129022"/>
                  </a:lnTo>
                  <a:lnTo>
                    <a:pt x="913699" y="0"/>
                  </a:lnTo>
                  <a:close/>
                </a:path>
                <a:path w="1819910" h="1776095">
                  <a:moveTo>
                    <a:pt x="1427103" y="1448416"/>
                  </a:moveTo>
                  <a:lnTo>
                    <a:pt x="1330273" y="1448416"/>
                  </a:lnTo>
                  <a:lnTo>
                    <a:pt x="1255260" y="1659080"/>
                  </a:lnTo>
                  <a:lnTo>
                    <a:pt x="1352087" y="1659080"/>
                  </a:lnTo>
                  <a:lnTo>
                    <a:pt x="1427103" y="1448416"/>
                  </a:lnTo>
                  <a:close/>
                </a:path>
                <a:path w="1819910" h="1776095">
                  <a:moveTo>
                    <a:pt x="1190694" y="1197764"/>
                  </a:moveTo>
                  <a:lnTo>
                    <a:pt x="735139" y="1197764"/>
                  </a:lnTo>
                  <a:lnTo>
                    <a:pt x="809650" y="1234098"/>
                  </a:lnTo>
                  <a:lnTo>
                    <a:pt x="694889" y="1556381"/>
                  </a:lnTo>
                  <a:lnTo>
                    <a:pt x="769034" y="1582779"/>
                  </a:lnTo>
                  <a:lnTo>
                    <a:pt x="558035" y="1655436"/>
                  </a:lnTo>
                  <a:lnTo>
                    <a:pt x="838235" y="1655436"/>
                  </a:lnTo>
                  <a:lnTo>
                    <a:pt x="906778" y="1631835"/>
                  </a:lnTo>
                  <a:lnTo>
                    <a:pt x="1178745" y="1631835"/>
                  </a:lnTo>
                  <a:lnTo>
                    <a:pt x="1045036" y="1584224"/>
                  </a:lnTo>
                  <a:lnTo>
                    <a:pt x="1119442" y="1558612"/>
                  </a:lnTo>
                  <a:lnTo>
                    <a:pt x="1111373" y="1535178"/>
                  </a:lnTo>
                  <a:lnTo>
                    <a:pt x="907281" y="1535178"/>
                  </a:lnTo>
                  <a:lnTo>
                    <a:pt x="811430" y="1501053"/>
                  </a:lnTo>
                  <a:lnTo>
                    <a:pt x="885386" y="1293384"/>
                  </a:lnTo>
                  <a:lnTo>
                    <a:pt x="908611" y="1282358"/>
                  </a:lnTo>
                  <a:lnTo>
                    <a:pt x="1024323" y="1282358"/>
                  </a:lnTo>
                  <a:lnTo>
                    <a:pt x="1008063" y="1235135"/>
                  </a:lnTo>
                  <a:lnTo>
                    <a:pt x="1083956" y="1199104"/>
                  </a:lnTo>
                  <a:lnTo>
                    <a:pt x="1191531" y="1199104"/>
                  </a:lnTo>
                  <a:lnTo>
                    <a:pt x="1190694" y="1197764"/>
                  </a:lnTo>
                  <a:close/>
                </a:path>
                <a:path w="1819910" h="1776095">
                  <a:moveTo>
                    <a:pt x="1024323" y="1282358"/>
                  </a:moveTo>
                  <a:lnTo>
                    <a:pt x="908611" y="1282358"/>
                  </a:lnTo>
                  <a:lnTo>
                    <a:pt x="931730" y="1293636"/>
                  </a:lnTo>
                  <a:lnTo>
                    <a:pt x="1003477" y="1502058"/>
                  </a:lnTo>
                  <a:lnTo>
                    <a:pt x="907281" y="1535178"/>
                  </a:lnTo>
                  <a:lnTo>
                    <a:pt x="1111373" y="1535178"/>
                  </a:lnTo>
                  <a:lnTo>
                    <a:pt x="1024323" y="1282358"/>
                  </a:lnTo>
                  <a:close/>
                </a:path>
                <a:path w="1819910" h="1776095">
                  <a:moveTo>
                    <a:pt x="1191531" y="1199104"/>
                  </a:moveTo>
                  <a:lnTo>
                    <a:pt x="1083956" y="1199104"/>
                  </a:lnTo>
                  <a:lnTo>
                    <a:pt x="1265165" y="1489106"/>
                  </a:lnTo>
                  <a:lnTo>
                    <a:pt x="1330273" y="1448416"/>
                  </a:lnTo>
                  <a:lnTo>
                    <a:pt x="1427103" y="1448416"/>
                  </a:lnTo>
                  <a:lnTo>
                    <a:pt x="1454814" y="1370597"/>
                  </a:lnTo>
                  <a:lnTo>
                    <a:pt x="1466343" y="1363393"/>
                  </a:lnTo>
                  <a:lnTo>
                    <a:pt x="1294201" y="1363393"/>
                  </a:lnTo>
                  <a:lnTo>
                    <a:pt x="1191531" y="1199104"/>
                  </a:lnTo>
                  <a:close/>
                </a:path>
                <a:path w="1819910" h="1776095">
                  <a:moveTo>
                    <a:pt x="578593" y="1444437"/>
                  </a:moveTo>
                  <a:lnTo>
                    <a:pt x="485388" y="1444437"/>
                  </a:lnTo>
                  <a:lnTo>
                    <a:pt x="551836" y="1486603"/>
                  </a:lnTo>
                  <a:lnTo>
                    <a:pt x="578593" y="1444437"/>
                  </a:lnTo>
                  <a:close/>
                </a:path>
                <a:path w="1819910" h="1776095">
                  <a:moveTo>
                    <a:pt x="1477604" y="1141326"/>
                  </a:moveTo>
                  <a:lnTo>
                    <a:pt x="1205638" y="1141326"/>
                  </a:lnTo>
                  <a:lnTo>
                    <a:pt x="1413286" y="1215271"/>
                  </a:lnTo>
                  <a:lnTo>
                    <a:pt x="1379528" y="1310064"/>
                  </a:lnTo>
                  <a:lnTo>
                    <a:pt x="1294201" y="1363393"/>
                  </a:lnTo>
                  <a:lnTo>
                    <a:pt x="1466343" y="1363393"/>
                  </a:lnTo>
                  <a:lnTo>
                    <a:pt x="1676242" y="1232234"/>
                  </a:lnTo>
                  <a:lnTo>
                    <a:pt x="1504079" y="1232234"/>
                  </a:lnTo>
                  <a:lnTo>
                    <a:pt x="1529827" y="1159922"/>
                  </a:lnTo>
                  <a:lnTo>
                    <a:pt x="1477604" y="1141326"/>
                  </a:lnTo>
                  <a:close/>
                </a:path>
                <a:path w="1819910" h="1776095">
                  <a:moveTo>
                    <a:pt x="821191" y="1138227"/>
                  </a:moveTo>
                  <a:lnTo>
                    <a:pt x="613070" y="1138227"/>
                  </a:lnTo>
                  <a:lnTo>
                    <a:pt x="636179" y="1149493"/>
                  </a:lnTo>
                  <a:lnTo>
                    <a:pt x="641781" y="1174592"/>
                  </a:lnTo>
                  <a:lnTo>
                    <a:pt x="523669" y="1360691"/>
                  </a:lnTo>
                  <a:lnTo>
                    <a:pt x="631733" y="1360691"/>
                  </a:lnTo>
                  <a:lnTo>
                    <a:pt x="735139" y="1197764"/>
                  </a:lnTo>
                  <a:lnTo>
                    <a:pt x="1190694" y="1197764"/>
                  </a:lnTo>
                  <a:lnTo>
                    <a:pt x="1180289" y="1181115"/>
                  </a:lnTo>
                  <a:lnTo>
                    <a:pt x="909134" y="1181115"/>
                  </a:lnTo>
                  <a:lnTo>
                    <a:pt x="821191" y="1138227"/>
                  </a:lnTo>
                  <a:close/>
                </a:path>
                <a:path w="1819910" h="1776095">
                  <a:moveTo>
                    <a:pt x="1683041" y="924495"/>
                  </a:moveTo>
                  <a:lnTo>
                    <a:pt x="1575470" y="924495"/>
                  </a:lnTo>
                  <a:lnTo>
                    <a:pt x="1693718" y="1113735"/>
                  </a:lnTo>
                  <a:lnTo>
                    <a:pt x="1504079" y="1232234"/>
                  </a:lnTo>
                  <a:lnTo>
                    <a:pt x="1676242" y="1232234"/>
                  </a:lnTo>
                  <a:lnTo>
                    <a:pt x="1819431" y="1142761"/>
                  </a:lnTo>
                  <a:lnTo>
                    <a:pt x="1683041" y="924495"/>
                  </a:lnTo>
                  <a:close/>
                </a:path>
                <a:path w="1819910" h="1776095">
                  <a:moveTo>
                    <a:pt x="687568" y="961143"/>
                  </a:moveTo>
                  <a:lnTo>
                    <a:pt x="594076" y="961143"/>
                  </a:lnTo>
                  <a:lnTo>
                    <a:pt x="612159" y="1042052"/>
                  </a:lnTo>
                  <a:lnTo>
                    <a:pt x="288692" y="1153420"/>
                  </a:lnTo>
                  <a:lnTo>
                    <a:pt x="314315" y="1227826"/>
                  </a:lnTo>
                  <a:lnTo>
                    <a:pt x="410797" y="1227826"/>
                  </a:lnTo>
                  <a:lnTo>
                    <a:pt x="404657" y="1209994"/>
                  </a:lnTo>
                  <a:lnTo>
                    <a:pt x="613070" y="1138227"/>
                  </a:lnTo>
                  <a:lnTo>
                    <a:pt x="821191" y="1138227"/>
                  </a:lnTo>
                  <a:lnTo>
                    <a:pt x="715643" y="1086752"/>
                  </a:lnTo>
                  <a:lnTo>
                    <a:pt x="687568" y="961143"/>
                  </a:lnTo>
                  <a:close/>
                </a:path>
                <a:path w="1819910" h="1776095">
                  <a:moveTo>
                    <a:pt x="1134676" y="708857"/>
                  </a:moveTo>
                  <a:lnTo>
                    <a:pt x="803577" y="708857"/>
                  </a:lnTo>
                  <a:lnTo>
                    <a:pt x="1018859" y="709611"/>
                  </a:lnTo>
                  <a:lnTo>
                    <a:pt x="1152582" y="878329"/>
                  </a:lnTo>
                  <a:lnTo>
                    <a:pt x="1104050" y="1088563"/>
                  </a:lnTo>
                  <a:lnTo>
                    <a:pt x="909134" y="1181115"/>
                  </a:lnTo>
                  <a:lnTo>
                    <a:pt x="1180289" y="1181115"/>
                  </a:lnTo>
                  <a:lnTo>
                    <a:pt x="1177377" y="1176456"/>
                  </a:lnTo>
                  <a:lnTo>
                    <a:pt x="1183011" y="1152069"/>
                  </a:lnTo>
                  <a:lnTo>
                    <a:pt x="1205638" y="1141326"/>
                  </a:lnTo>
                  <a:lnTo>
                    <a:pt x="1477604" y="1141326"/>
                  </a:lnTo>
                  <a:lnTo>
                    <a:pt x="1207680" y="1045214"/>
                  </a:lnTo>
                  <a:lnTo>
                    <a:pt x="1226590" y="963352"/>
                  </a:lnTo>
                  <a:lnTo>
                    <a:pt x="1570973" y="963352"/>
                  </a:lnTo>
                  <a:lnTo>
                    <a:pt x="1575470" y="924495"/>
                  </a:lnTo>
                  <a:lnTo>
                    <a:pt x="1683041" y="924495"/>
                  </a:lnTo>
                  <a:lnTo>
                    <a:pt x="1668705" y="901553"/>
                  </a:lnTo>
                  <a:lnTo>
                    <a:pt x="1486289" y="901553"/>
                  </a:lnTo>
                  <a:lnTo>
                    <a:pt x="1267322" y="876224"/>
                  </a:lnTo>
                  <a:lnTo>
                    <a:pt x="1251354" y="856078"/>
                  </a:lnTo>
                  <a:lnTo>
                    <a:pt x="1257134" y="831011"/>
                  </a:lnTo>
                  <a:lnTo>
                    <a:pt x="1355119" y="769788"/>
                  </a:lnTo>
                  <a:lnTo>
                    <a:pt x="1182958" y="769788"/>
                  </a:lnTo>
                  <a:lnTo>
                    <a:pt x="1134676" y="708857"/>
                  </a:lnTo>
                  <a:close/>
                </a:path>
                <a:path w="1819910" h="1776095">
                  <a:moveTo>
                    <a:pt x="1570973" y="963352"/>
                  </a:moveTo>
                  <a:lnTo>
                    <a:pt x="1226590" y="963352"/>
                  </a:lnTo>
                  <a:lnTo>
                    <a:pt x="1566423" y="1002671"/>
                  </a:lnTo>
                  <a:lnTo>
                    <a:pt x="1570973" y="963352"/>
                  </a:lnTo>
                  <a:close/>
                </a:path>
                <a:path w="1819910" h="1776095">
                  <a:moveTo>
                    <a:pt x="678342" y="919867"/>
                  </a:moveTo>
                  <a:lnTo>
                    <a:pt x="245468" y="919867"/>
                  </a:lnTo>
                  <a:lnTo>
                    <a:pt x="253971" y="998095"/>
                  </a:lnTo>
                  <a:lnTo>
                    <a:pt x="594076" y="961143"/>
                  </a:lnTo>
                  <a:lnTo>
                    <a:pt x="687568" y="961143"/>
                  </a:lnTo>
                  <a:lnTo>
                    <a:pt x="678342" y="919867"/>
                  </a:lnTo>
                  <a:close/>
                </a:path>
                <a:path w="1819910" h="1776095">
                  <a:moveTo>
                    <a:pt x="1599800" y="714208"/>
                  </a:moveTo>
                  <a:lnTo>
                    <a:pt x="1444071" y="714208"/>
                  </a:lnTo>
                  <a:lnTo>
                    <a:pt x="1497985" y="800488"/>
                  </a:lnTo>
                  <a:lnTo>
                    <a:pt x="1486289" y="901553"/>
                  </a:lnTo>
                  <a:lnTo>
                    <a:pt x="1668705" y="901553"/>
                  </a:lnTo>
                  <a:lnTo>
                    <a:pt x="1592276" y="779243"/>
                  </a:lnTo>
                  <a:lnTo>
                    <a:pt x="1599800" y="714208"/>
                  </a:lnTo>
                  <a:close/>
                </a:path>
                <a:path w="1819910" h="1776095">
                  <a:moveTo>
                    <a:pt x="548619" y="710501"/>
                  </a:moveTo>
                  <a:lnTo>
                    <a:pt x="378344" y="710501"/>
                  </a:lnTo>
                  <a:lnTo>
                    <a:pt x="564464" y="828603"/>
                  </a:lnTo>
                  <a:lnTo>
                    <a:pt x="570066" y="853691"/>
                  </a:lnTo>
                  <a:lnTo>
                    <a:pt x="553951" y="873732"/>
                  </a:lnTo>
                  <a:lnTo>
                    <a:pt x="334817" y="897543"/>
                  </a:lnTo>
                  <a:lnTo>
                    <a:pt x="673352" y="897543"/>
                  </a:lnTo>
                  <a:lnTo>
                    <a:pt x="668681" y="876643"/>
                  </a:lnTo>
                  <a:lnTo>
                    <a:pt x="756114" y="767892"/>
                  </a:lnTo>
                  <a:lnTo>
                    <a:pt x="639059" y="767892"/>
                  </a:lnTo>
                  <a:lnTo>
                    <a:pt x="548619" y="710501"/>
                  </a:lnTo>
                  <a:close/>
                </a:path>
                <a:path w="1819910" h="1776095">
                  <a:moveTo>
                    <a:pt x="1473086" y="588495"/>
                  </a:moveTo>
                  <a:lnTo>
                    <a:pt x="1182958" y="769788"/>
                  </a:lnTo>
                  <a:lnTo>
                    <a:pt x="1355119" y="769788"/>
                  </a:lnTo>
                  <a:lnTo>
                    <a:pt x="1444071" y="714208"/>
                  </a:lnTo>
                  <a:lnTo>
                    <a:pt x="1599800" y="714208"/>
                  </a:lnTo>
                  <a:lnTo>
                    <a:pt x="1606623" y="655236"/>
                  </a:lnTo>
                  <a:lnTo>
                    <a:pt x="1514791" y="655236"/>
                  </a:lnTo>
                  <a:lnTo>
                    <a:pt x="1473086" y="588495"/>
                  </a:lnTo>
                  <a:close/>
                </a:path>
                <a:path w="1819910" h="1776095">
                  <a:moveTo>
                    <a:pt x="635239" y="405087"/>
                  </a:moveTo>
                  <a:lnTo>
                    <a:pt x="505764" y="405087"/>
                  </a:lnTo>
                  <a:lnTo>
                    <a:pt x="449933" y="460530"/>
                  </a:lnTo>
                  <a:lnTo>
                    <a:pt x="691005" y="703287"/>
                  </a:lnTo>
                  <a:lnTo>
                    <a:pt x="639059" y="767892"/>
                  </a:lnTo>
                  <a:lnTo>
                    <a:pt x="756114" y="767892"/>
                  </a:lnTo>
                  <a:lnTo>
                    <a:pt x="803577" y="708857"/>
                  </a:lnTo>
                  <a:lnTo>
                    <a:pt x="1134676" y="708857"/>
                  </a:lnTo>
                  <a:lnTo>
                    <a:pt x="1131473" y="704816"/>
                  </a:lnTo>
                  <a:lnTo>
                    <a:pt x="1218276" y="618619"/>
                  </a:lnTo>
                  <a:lnTo>
                    <a:pt x="1088804" y="618619"/>
                  </a:lnTo>
                  <a:lnTo>
                    <a:pt x="1063088" y="618525"/>
                  </a:lnTo>
                  <a:lnTo>
                    <a:pt x="1062789" y="618148"/>
                  </a:lnTo>
                  <a:lnTo>
                    <a:pt x="952986" y="618148"/>
                  </a:lnTo>
                  <a:lnTo>
                    <a:pt x="870088" y="617866"/>
                  </a:lnTo>
                  <a:lnTo>
                    <a:pt x="870047" y="617489"/>
                  </a:lnTo>
                  <a:lnTo>
                    <a:pt x="759987" y="617489"/>
                  </a:lnTo>
                  <a:lnTo>
                    <a:pt x="734281" y="617394"/>
                  </a:lnTo>
                  <a:lnTo>
                    <a:pt x="578945" y="460980"/>
                  </a:lnTo>
                  <a:lnTo>
                    <a:pt x="635239" y="405087"/>
                  </a:lnTo>
                  <a:close/>
                </a:path>
                <a:path w="1819910" h="1776095">
                  <a:moveTo>
                    <a:pt x="1635237" y="407924"/>
                  </a:moveTo>
                  <a:lnTo>
                    <a:pt x="1318766" y="407924"/>
                  </a:lnTo>
                  <a:lnTo>
                    <a:pt x="1540434" y="433567"/>
                  </a:lnTo>
                  <a:lnTo>
                    <a:pt x="1514791" y="655236"/>
                  </a:lnTo>
                  <a:lnTo>
                    <a:pt x="1606623" y="655236"/>
                  </a:lnTo>
                  <a:lnTo>
                    <a:pt x="1635237" y="407924"/>
                  </a:lnTo>
                  <a:close/>
                </a:path>
                <a:path w="1819910" h="1776095">
                  <a:moveTo>
                    <a:pt x="350198" y="584589"/>
                  </a:moveTo>
                  <a:lnTo>
                    <a:pt x="308032" y="651027"/>
                  </a:lnTo>
                  <a:lnTo>
                    <a:pt x="454895" y="651027"/>
                  </a:lnTo>
                  <a:lnTo>
                    <a:pt x="350198" y="584589"/>
                  </a:lnTo>
                  <a:close/>
                </a:path>
                <a:path w="1819910" h="1776095">
                  <a:moveTo>
                    <a:pt x="1638534" y="379423"/>
                  </a:moveTo>
                  <a:lnTo>
                    <a:pt x="1072449" y="379423"/>
                  </a:lnTo>
                  <a:lnTo>
                    <a:pt x="1173503" y="391108"/>
                  </a:lnTo>
                  <a:lnTo>
                    <a:pt x="1245197" y="463305"/>
                  </a:lnTo>
                  <a:lnTo>
                    <a:pt x="1088804" y="618619"/>
                  </a:lnTo>
                  <a:lnTo>
                    <a:pt x="1218276" y="618619"/>
                  </a:lnTo>
                  <a:lnTo>
                    <a:pt x="1374219" y="463765"/>
                  </a:lnTo>
                  <a:lnTo>
                    <a:pt x="1318766" y="407924"/>
                  </a:lnTo>
                  <a:lnTo>
                    <a:pt x="1635237" y="407924"/>
                  </a:lnTo>
                  <a:lnTo>
                    <a:pt x="1638534" y="379423"/>
                  </a:lnTo>
                  <a:close/>
                </a:path>
                <a:path w="1819910" h="1776095">
                  <a:moveTo>
                    <a:pt x="992304" y="278316"/>
                  </a:moveTo>
                  <a:lnTo>
                    <a:pt x="952986" y="618148"/>
                  </a:lnTo>
                  <a:lnTo>
                    <a:pt x="1062789" y="618148"/>
                  </a:lnTo>
                  <a:lnTo>
                    <a:pt x="1047109" y="598379"/>
                  </a:lnTo>
                  <a:lnTo>
                    <a:pt x="1072449" y="379423"/>
                  </a:lnTo>
                  <a:lnTo>
                    <a:pt x="1638534" y="379423"/>
                  </a:lnTo>
                  <a:lnTo>
                    <a:pt x="1641541" y="353434"/>
                  </a:lnTo>
                  <a:lnTo>
                    <a:pt x="1215732" y="304168"/>
                  </a:lnTo>
                  <a:lnTo>
                    <a:pt x="1199034" y="287352"/>
                  </a:lnTo>
                  <a:lnTo>
                    <a:pt x="1070470" y="287352"/>
                  </a:lnTo>
                  <a:lnTo>
                    <a:pt x="992304" y="278316"/>
                  </a:lnTo>
                  <a:close/>
                </a:path>
                <a:path w="1819910" h="1776095">
                  <a:moveTo>
                    <a:pt x="844067" y="378302"/>
                  </a:moveTo>
                  <a:lnTo>
                    <a:pt x="752291" y="378302"/>
                  </a:lnTo>
                  <a:lnTo>
                    <a:pt x="776102" y="597437"/>
                  </a:lnTo>
                  <a:lnTo>
                    <a:pt x="759987" y="617489"/>
                  </a:lnTo>
                  <a:lnTo>
                    <a:pt x="870047" y="617489"/>
                  </a:lnTo>
                  <a:lnTo>
                    <a:pt x="844067" y="378302"/>
                  </a:lnTo>
                  <a:close/>
                </a:path>
                <a:path w="1819910" h="1776095">
                  <a:moveTo>
                    <a:pt x="1041816" y="129022"/>
                  </a:moveTo>
                  <a:lnTo>
                    <a:pt x="913239" y="129022"/>
                  </a:lnTo>
                  <a:lnTo>
                    <a:pt x="1070470" y="287352"/>
                  </a:lnTo>
                  <a:lnTo>
                    <a:pt x="1199034" y="287352"/>
                  </a:lnTo>
                  <a:lnTo>
                    <a:pt x="1041816" y="129022"/>
                  </a:lnTo>
                  <a:close/>
                </a:path>
                <a:path w="1819910" h="1776095">
                  <a:moveTo>
                    <a:pt x="833147" y="277761"/>
                  </a:moveTo>
                  <a:lnTo>
                    <a:pt x="754888" y="286263"/>
                  </a:lnTo>
                  <a:lnTo>
                    <a:pt x="834070" y="286263"/>
                  </a:lnTo>
                  <a:lnTo>
                    <a:pt x="833147" y="277761"/>
                  </a:lnTo>
                  <a:close/>
                </a:path>
              </a:pathLst>
            </a:custGeom>
            <a:solidFill>
              <a:srgbClr val="005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13">
              <a:extLst>
                <a:ext uri="{FF2B5EF4-FFF2-40B4-BE49-F238E27FC236}">
                  <a16:creationId xmlns:a16="http://schemas.microsoft.com/office/drawing/2014/main" id="{E395D584-545F-EF4F-A3E6-ADFE5FAE73F3}"/>
                </a:ext>
              </a:extLst>
            </p:cNvPr>
            <p:cNvSpPr/>
            <p:nvPr/>
          </p:nvSpPr>
          <p:spPr>
            <a:xfrm>
              <a:off x="3775508" y="9304533"/>
              <a:ext cx="25400" cy="133985"/>
            </a:xfrm>
            <a:custGeom>
              <a:avLst/>
              <a:gdLst/>
              <a:ahLst/>
              <a:cxnLst/>
              <a:rect l="l" t="t" r="r" b="b"/>
              <a:pathLst>
                <a:path w="25400" h="133984">
                  <a:moveTo>
                    <a:pt x="25004" y="0"/>
                  </a:moveTo>
                  <a:lnTo>
                    <a:pt x="0" y="0"/>
                  </a:lnTo>
                  <a:lnTo>
                    <a:pt x="0" y="133598"/>
                  </a:lnTo>
                  <a:lnTo>
                    <a:pt x="25004" y="133598"/>
                  </a:lnTo>
                  <a:lnTo>
                    <a:pt x="250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14">
              <a:extLst>
                <a:ext uri="{FF2B5EF4-FFF2-40B4-BE49-F238E27FC236}">
                  <a16:creationId xmlns:a16="http://schemas.microsoft.com/office/drawing/2014/main" id="{660B51FF-B502-2145-ADDC-B840B631E985}"/>
                </a:ext>
              </a:extLst>
            </p:cNvPr>
            <p:cNvSpPr/>
            <p:nvPr/>
          </p:nvSpPr>
          <p:spPr>
            <a:xfrm>
              <a:off x="3826295" y="9317509"/>
              <a:ext cx="289927" cy="1238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15">
              <a:extLst>
                <a:ext uri="{FF2B5EF4-FFF2-40B4-BE49-F238E27FC236}">
                  <a16:creationId xmlns:a16="http://schemas.microsoft.com/office/drawing/2014/main" id="{ADB7EE77-1E06-8E4E-94D2-1DEC43C31765}"/>
                </a:ext>
              </a:extLst>
            </p:cNvPr>
            <p:cNvSpPr/>
            <p:nvPr/>
          </p:nvSpPr>
          <p:spPr>
            <a:xfrm>
              <a:off x="4144300" y="9342511"/>
              <a:ext cx="93138" cy="956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16">
              <a:extLst>
                <a:ext uri="{FF2B5EF4-FFF2-40B4-BE49-F238E27FC236}">
                  <a16:creationId xmlns:a16="http://schemas.microsoft.com/office/drawing/2014/main" id="{666747A8-AB4B-7D44-8BC3-C5376FEA4DF6}"/>
                </a:ext>
              </a:extLst>
            </p:cNvPr>
            <p:cNvSpPr/>
            <p:nvPr/>
          </p:nvSpPr>
          <p:spPr>
            <a:xfrm>
              <a:off x="4266463" y="9304714"/>
              <a:ext cx="102122" cy="13551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17">
              <a:extLst>
                <a:ext uri="{FF2B5EF4-FFF2-40B4-BE49-F238E27FC236}">
                  <a16:creationId xmlns:a16="http://schemas.microsoft.com/office/drawing/2014/main" id="{1A738447-E610-4D43-A524-76DA8CF6797C}"/>
                </a:ext>
              </a:extLst>
            </p:cNvPr>
            <p:cNvSpPr/>
            <p:nvPr/>
          </p:nvSpPr>
          <p:spPr>
            <a:xfrm>
              <a:off x="4395312" y="9344035"/>
              <a:ext cx="93138" cy="956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18">
              <a:extLst>
                <a:ext uri="{FF2B5EF4-FFF2-40B4-BE49-F238E27FC236}">
                  <a16:creationId xmlns:a16="http://schemas.microsoft.com/office/drawing/2014/main" id="{F97FD40F-F6DF-FD48-95FC-A15A6E457C49}"/>
                </a:ext>
              </a:extLst>
            </p:cNvPr>
            <p:cNvSpPr/>
            <p:nvPr/>
          </p:nvSpPr>
          <p:spPr>
            <a:xfrm>
              <a:off x="3774643" y="9261938"/>
              <a:ext cx="767080" cy="176530"/>
            </a:xfrm>
            <a:custGeom>
              <a:avLst/>
              <a:gdLst/>
              <a:ahLst/>
              <a:cxnLst/>
              <a:rect l="l" t="t" r="r" b="b"/>
              <a:pathLst>
                <a:path w="767079" h="176529">
                  <a:moveTo>
                    <a:pt x="27482" y="13601"/>
                  </a:moveTo>
                  <a:lnTo>
                    <a:pt x="23190" y="3403"/>
                  </a:lnTo>
                  <a:lnTo>
                    <a:pt x="13741" y="0"/>
                  </a:lnTo>
                  <a:lnTo>
                    <a:pt x="4292" y="3403"/>
                  </a:lnTo>
                  <a:lnTo>
                    <a:pt x="0" y="13601"/>
                  </a:lnTo>
                  <a:lnTo>
                    <a:pt x="4292" y="23812"/>
                  </a:lnTo>
                  <a:lnTo>
                    <a:pt x="13741" y="27216"/>
                  </a:lnTo>
                  <a:lnTo>
                    <a:pt x="23190" y="23812"/>
                  </a:lnTo>
                  <a:lnTo>
                    <a:pt x="27482" y="13601"/>
                  </a:lnTo>
                  <a:close/>
                </a:path>
                <a:path w="767079" h="176529">
                  <a:moveTo>
                    <a:pt x="766508" y="42773"/>
                  </a:moveTo>
                  <a:lnTo>
                    <a:pt x="743407" y="42773"/>
                  </a:lnTo>
                  <a:lnTo>
                    <a:pt x="743407" y="176199"/>
                  </a:lnTo>
                  <a:lnTo>
                    <a:pt x="766508" y="176199"/>
                  </a:lnTo>
                  <a:lnTo>
                    <a:pt x="766508" y="427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20">
              <a:extLst>
                <a:ext uri="{FF2B5EF4-FFF2-40B4-BE49-F238E27FC236}">
                  <a16:creationId xmlns:a16="http://schemas.microsoft.com/office/drawing/2014/main" id="{173E7316-6F33-5C42-AF3E-1260246829C6}"/>
                </a:ext>
              </a:extLst>
            </p:cNvPr>
            <p:cNvSpPr/>
            <p:nvPr/>
          </p:nvSpPr>
          <p:spPr>
            <a:xfrm>
              <a:off x="4789101" y="9341741"/>
              <a:ext cx="102112" cy="9925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21">
              <a:extLst>
                <a:ext uri="{FF2B5EF4-FFF2-40B4-BE49-F238E27FC236}">
                  <a16:creationId xmlns:a16="http://schemas.microsoft.com/office/drawing/2014/main" id="{00A63F50-C312-DD46-9F84-0D11C9C854B4}"/>
                </a:ext>
              </a:extLst>
            </p:cNvPr>
            <p:cNvSpPr/>
            <p:nvPr/>
          </p:nvSpPr>
          <p:spPr>
            <a:xfrm>
              <a:off x="4619977" y="9304712"/>
              <a:ext cx="141430" cy="13360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22">
              <a:extLst>
                <a:ext uri="{FF2B5EF4-FFF2-40B4-BE49-F238E27FC236}">
                  <a16:creationId xmlns:a16="http://schemas.microsoft.com/office/drawing/2014/main" id="{93B64F33-489D-7F46-AC38-75F813C37594}"/>
                </a:ext>
              </a:extLst>
            </p:cNvPr>
            <p:cNvSpPr/>
            <p:nvPr/>
          </p:nvSpPr>
          <p:spPr>
            <a:xfrm>
              <a:off x="4915477" y="9304714"/>
              <a:ext cx="102112" cy="13551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23">
              <a:extLst>
                <a:ext uri="{FF2B5EF4-FFF2-40B4-BE49-F238E27FC236}">
                  <a16:creationId xmlns:a16="http://schemas.microsoft.com/office/drawing/2014/main" id="{9F9C0E7A-D36B-9B4E-B326-3C0326847ECF}"/>
                </a:ext>
              </a:extLst>
            </p:cNvPr>
            <p:cNvSpPr/>
            <p:nvPr/>
          </p:nvSpPr>
          <p:spPr>
            <a:xfrm>
              <a:off x="5044701" y="9341172"/>
              <a:ext cx="97525" cy="9944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24">
              <a:extLst>
                <a:ext uri="{FF2B5EF4-FFF2-40B4-BE49-F238E27FC236}">
                  <a16:creationId xmlns:a16="http://schemas.microsoft.com/office/drawing/2014/main" id="{54AEFDFC-10EE-3840-8BA6-D1332B4D047C}"/>
                </a:ext>
              </a:extLst>
            </p:cNvPr>
            <p:cNvSpPr/>
            <p:nvPr/>
          </p:nvSpPr>
          <p:spPr>
            <a:xfrm>
              <a:off x="5168593" y="9342511"/>
              <a:ext cx="93138" cy="9562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25">
              <a:extLst>
                <a:ext uri="{FF2B5EF4-FFF2-40B4-BE49-F238E27FC236}">
                  <a16:creationId xmlns:a16="http://schemas.microsoft.com/office/drawing/2014/main" id="{0390CC84-ED59-E74A-B01B-9E40F4D6A17D}"/>
                </a:ext>
              </a:extLst>
            </p:cNvPr>
            <p:cNvSpPr/>
            <p:nvPr/>
          </p:nvSpPr>
          <p:spPr>
            <a:xfrm>
              <a:off x="5332727" y="9343119"/>
              <a:ext cx="193596" cy="9701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27">
              <a:extLst>
                <a:ext uri="{FF2B5EF4-FFF2-40B4-BE49-F238E27FC236}">
                  <a16:creationId xmlns:a16="http://schemas.microsoft.com/office/drawing/2014/main" id="{F3AA31D7-C5E1-7946-A005-1421B6F59113}"/>
                </a:ext>
              </a:extLst>
            </p:cNvPr>
            <p:cNvSpPr/>
            <p:nvPr/>
          </p:nvSpPr>
          <p:spPr>
            <a:xfrm>
              <a:off x="5598629" y="9304712"/>
              <a:ext cx="141430" cy="13360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28">
              <a:extLst>
                <a:ext uri="{FF2B5EF4-FFF2-40B4-BE49-F238E27FC236}">
                  <a16:creationId xmlns:a16="http://schemas.microsoft.com/office/drawing/2014/main" id="{8E8A1C08-5468-264B-A871-48479CF2713C}"/>
                </a:ext>
              </a:extLst>
            </p:cNvPr>
            <p:cNvSpPr/>
            <p:nvPr/>
          </p:nvSpPr>
          <p:spPr>
            <a:xfrm>
              <a:off x="5766803" y="9317508"/>
              <a:ext cx="302533" cy="12348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29">
              <a:extLst>
                <a:ext uri="{FF2B5EF4-FFF2-40B4-BE49-F238E27FC236}">
                  <a16:creationId xmlns:a16="http://schemas.microsoft.com/office/drawing/2014/main" id="{1C4A9063-11B9-384E-83E7-1B9B364DFD24}"/>
                </a:ext>
              </a:extLst>
            </p:cNvPr>
            <p:cNvSpPr/>
            <p:nvPr/>
          </p:nvSpPr>
          <p:spPr>
            <a:xfrm>
              <a:off x="6097981" y="9304711"/>
              <a:ext cx="76200" cy="133985"/>
            </a:xfrm>
            <a:custGeom>
              <a:avLst/>
              <a:gdLst/>
              <a:ahLst/>
              <a:cxnLst/>
              <a:rect l="l" t="t" r="r" b="b"/>
              <a:pathLst>
                <a:path w="76200" h="133984">
                  <a:moveTo>
                    <a:pt x="23101" y="0"/>
                  </a:moveTo>
                  <a:lnTo>
                    <a:pt x="0" y="0"/>
                  </a:lnTo>
                  <a:lnTo>
                    <a:pt x="0" y="133426"/>
                  </a:lnTo>
                  <a:lnTo>
                    <a:pt x="23101" y="133426"/>
                  </a:lnTo>
                  <a:lnTo>
                    <a:pt x="23101" y="0"/>
                  </a:lnTo>
                  <a:close/>
                </a:path>
                <a:path w="76200" h="133984">
                  <a:moveTo>
                    <a:pt x="75577" y="0"/>
                  </a:moveTo>
                  <a:lnTo>
                    <a:pt x="52489" y="0"/>
                  </a:lnTo>
                  <a:lnTo>
                    <a:pt x="52489" y="133426"/>
                  </a:lnTo>
                  <a:lnTo>
                    <a:pt x="75577" y="133426"/>
                  </a:lnTo>
                  <a:lnTo>
                    <a:pt x="755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30">
              <a:extLst>
                <a:ext uri="{FF2B5EF4-FFF2-40B4-BE49-F238E27FC236}">
                  <a16:creationId xmlns:a16="http://schemas.microsoft.com/office/drawing/2014/main" id="{06374224-4FAF-1147-ABE7-8A06BF54339B}"/>
                </a:ext>
              </a:extLst>
            </p:cNvPr>
            <p:cNvSpPr/>
            <p:nvPr/>
          </p:nvSpPr>
          <p:spPr>
            <a:xfrm>
              <a:off x="6198776" y="9341171"/>
              <a:ext cx="97525" cy="9944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31">
              <a:extLst>
                <a:ext uri="{FF2B5EF4-FFF2-40B4-BE49-F238E27FC236}">
                  <a16:creationId xmlns:a16="http://schemas.microsoft.com/office/drawing/2014/main" id="{9E9798F0-F2FC-8E4F-8EF8-F7F17944D57A}"/>
                </a:ext>
              </a:extLst>
            </p:cNvPr>
            <p:cNvSpPr/>
            <p:nvPr/>
          </p:nvSpPr>
          <p:spPr>
            <a:xfrm>
              <a:off x="6323235" y="9341552"/>
              <a:ext cx="74050" cy="9658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33">
              <a:extLst>
                <a:ext uri="{FF2B5EF4-FFF2-40B4-BE49-F238E27FC236}">
                  <a16:creationId xmlns:a16="http://schemas.microsoft.com/office/drawing/2014/main" id="{6A1D9BE1-597E-BC46-BA80-075594215098}"/>
                </a:ext>
              </a:extLst>
            </p:cNvPr>
            <p:cNvSpPr/>
            <p:nvPr/>
          </p:nvSpPr>
          <p:spPr>
            <a:xfrm>
              <a:off x="3775508" y="9555353"/>
              <a:ext cx="25400" cy="133985"/>
            </a:xfrm>
            <a:custGeom>
              <a:avLst/>
              <a:gdLst/>
              <a:ahLst/>
              <a:cxnLst/>
              <a:rect l="l" t="t" r="r" b="b"/>
              <a:pathLst>
                <a:path w="25400" h="133984">
                  <a:moveTo>
                    <a:pt x="25004" y="0"/>
                  </a:moveTo>
                  <a:lnTo>
                    <a:pt x="0" y="0"/>
                  </a:lnTo>
                  <a:lnTo>
                    <a:pt x="0" y="133598"/>
                  </a:lnTo>
                  <a:lnTo>
                    <a:pt x="25004" y="133598"/>
                  </a:lnTo>
                  <a:lnTo>
                    <a:pt x="250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34">
              <a:extLst>
                <a:ext uri="{FF2B5EF4-FFF2-40B4-BE49-F238E27FC236}">
                  <a16:creationId xmlns:a16="http://schemas.microsoft.com/office/drawing/2014/main" id="{F36F44E6-0AAF-5C46-831C-30469A4AD084}"/>
                </a:ext>
              </a:extLst>
            </p:cNvPr>
            <p:cNvSpPr/>
            <p:nvPr/>
          </p:nvSpPr>
          <p:spPr>
            <a:xfrm>
              <a:off x="3833916" y="9555350"/>
              <a:ext cx="91232" cy="13359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35">
              <a:extLst>
                <a:ext uri="{FF2B5EF4-FFF2-40B4-BE49-F238E27FC236}">
                  <a16:creationId xmlns:a16="http://schemas.microsoft.com/office/drawing/2014/main" id="{2A032CED-3976-DF4C-B993-CE3D398EFCE4}"/>
                </a:ext>
              </a:extLst>
            </p:cNvPr>
            <p:cNvSpPr/>
            <p:nvPr/>
          </p:nvSpPr>
          <p:spPr>
            <a:xfrm>
              <a:off x="3956283" y="9592373"/>
              <a:ext cx="191246" cy="9944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36">
              <a:extLst>
                <a:ext uri="{FF2B5EF4-FFF2-40B4-BE49-F238E27FC236}">
                  <a16:creationId xmlns:a16="http://schemas.microsoft.com/office/drawing/2014/main" id="{B9EFB50F-8AA8-104C-84D5-73892391E43A}"/>
                </a:ext>
              </a:extLst>
            </p:cNvPr>
            <p:cNvSpPr/>
            <p:nvPr/>
          </p:nvSpPr>
          <p:spPr>
            <a:xfrm>
              <a:off x="4175223" y="9592181"/>
              <a:ext cx="204993" cy="9963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37">
              <a:extLst>
                <a:ext uri="{FF2B5EF4-FFF2-40B4-BE49-F238E27FC236}">
                  <a16:creationId xmlns:a16="http://schemas.microsoft.com/office/drawing/2014/main" id="{BCDA69BD-13D9-4342-A36C-C32723A43395}"/>
                </a:ext>
              </a:extLst>
            </p:cNvPr>
            <p:cNvSpPr/>
            <p:nvPr/>
          </p:nvSpPr>
          <p:spPr>
            <a:xfrm>
              <a:off x="4399322" y="9568329"/>
              <a:ext cx="70615" cy="12176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38">
              <a:extLst>
                <a:ext uri="{FF2B5EF4-FFF2-40B4-BE49-F238E27FC236}">
                  <a16:creationId xmlns:a16="http://schemas.microsoft.com/office/drawing/2014/main" id="{5DD1B67E-B36A-D448-9648-B7C7CDEC8DD3}"/>
                </a:ext>
              </a:extLst>
            </p:cNvPr>
            <p:cNvSpPr/>
            <p:nvPr/>
          </p:nvSpPr>
          <p:spPr>
            <a:xfrm>
              <a:off x="4489414" y="9592182"/>
              <a:ext cx="86269" cy="14563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39">
              <a:extLst>
                <a:ext uri="{FF2B5EF4-FFF2-40B4-BE49-F238E27FC236}">
                  <a16:creationId xmlns:a16="http://schemas.microsoft.com/office/drawing/2014/main" id="{4C7F4CFC-6844-9948-A5FB-2486318EAAFA}"/>
                </a:ext>
              </a:extLst>
            </p:cNvPr>
            <p:cNvSpPr/>
            <p:nvPr/>
          </p:nvSpPr>
          <p:spPr>
            <a:xfrm>
              <a:off x="3774643" y="9512306"/>
              <a:ext cx="847725" cy="177165"/>
            </a:xfrm>
            <a:custGeom>
              <a:avLst/>
              <a:gdLst/>
              <a:ahLst/>
              <a:cxnLst/>
              <a:rect l="l" t="t" r="r" b="b"/>
              <a:pathLst>
                <a:path w="847725" h="177165">
                  <a:moveTo>
                    <a:pt x="27482" y="13601"/>
                  </a:moveTo>
                  <a:lnTo>
                    <a:pt x="23190" y="3403"/>
                  </a:lnTo>
                  <a:lnTo>
                    <a:pt x="13741" y="0"/>
                  </a:lnTo>
                  <a:lnTo>
                    <a:pt x="4292" y="3403"/>
                  </a:lnTo>
                  <a:lnTo>
                    <a:pt x="0" y="13601"/>
                  </a:lnTo>
                  <a:lnTo>
                    <a:pt x="4292" y="23812"/>
                  </a:lnTo>
                  <a:lnTo>
                    <a:pt x="13741" y="27216"/>
                  </a:lnTo>
                  <a:lnTo>
                    <a:pt x="23190" y="23812"/>
                  </a:lnTo>
                  <a:lnTo>
                    <a:pt x="27482" y="13601"/>
                  </a:lnTo>
                  <a:close/>
                </a:path>
                <a:path w="847725" h="177165">
                  <a:moveTo>
                    <a:pt x="847229" y="85801"/>
                  </a:moveTo>
                  <a:lnTo>
                    <a:pt x="822807" y="85801"/>
                  </a:lnTo>
                  <a:lnTo>
                    <a:pt x="822807" y="176657"/>
                  </a:lnTo>
                  <a:lnTo>
                    <a:pt x="847229" y="176657"/>
                  </a:lnTo>
                  <a:lnTo>
                    <a:pt x="847229" y="858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41">
              <a:extLst>
                <a:ext uri="{FF2B5EF4-FFF2-40B4-BE49-F238E27FC236}">
                  <a16:creationId xmlns:a16="http://schemas.microsoft.com/office/drawing/2014/main" id="{F94BD785-A239-C747-A65E-458C8758F6A9}"/>
                </a:ext>
              </a:extLst>
            </p:cNvPr>
            <p:cNvSpPr/>
            <p:nvPr/>
          </p:nvSpPr>
          <p:spPr>
            <a:xfrm>
              <a:off x="4705311" y="9555347"/>
              <a:ext cx="113378" cy="13359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42">
              <a:extLst>
                <a:ext uri="{FF2B5EF4-FFF2-40B4-BE49-F238E27FC236}">
                  <a16:creationId xmlns:a16="http://schemas.microsoft.com/office/drawing/2014/main" id="{3A46F7D4-0AB3-C647-BC2A-0BD69218909D}"/>
                </a:ext>
              </a:extLst>
            </p:cNvPr>
            <p:cNvSpPr/>
            <p:nvPr/>
          </p:nvSpPr>
          <p:spPr>
            <a:xfrm>
              <a:off x="4844077" y="9554727"/>
              <a:ext cx="27940" cy="134620"/>
            </a:xfrm>
            <a:custGeom>
              <a:avLst/>
              <a:gdLst/>
              <a:ahLst/>
              <a:cxnLst/>
              <a:rect l="l" t="t" r="r" b="b"/>
              <a:pathLst>
                <a:path w="27939" h="134620">
                  <a:moveTo>
                    <a:pt x="13743" y="0"/>
                  </a:moveTo>
                  <a:lnTo>
                    <a:pt x="4294" y="3400"/>
                  </a:lnTo>
                  <a:lnTo>
                    <a:pt x="0" y="13601"/>
                  </a:lnTo>
                  <a:lnTo>
                    <a:pt x="4294" y="23802"/>
                  </a:lnTo>
                  <a:lnTo>
                    <a:pt x="13743" y="27203"/>
                  </a:lnTo>
                  <a:lnTo>
                    <a:pt x="23191" y="23802"/>
                  </a:lnTo>
                  <a:lnTo>
                    <a:pt x="27486" y="13601"/>
                  </a:lnTo>
                  <a:lnTo>
                    <a:pt x="23191" y="3400"/>
                  </a:lnTo>
                  <a:lnTo>
                    <a:pt x="13743" y="0"/>
                  </a:lnTo>
                  <a:close/>
                </a:path>
                <a:path w="27939" h="134620">
                  <a:moveTo>
                    <a:pt x="25381" y="39747"/>
                  </a:moveTo>
                  <a:lnTo>
                    <a:pt x="2094" y="39747"/>
                  </a:lnTo>
                  <a:lnTo>
                    <a:pt x="2094" y="134226"/>
                  </a:lnTo>
                  <a:lnTo>
                    <a:pt x="25381" y="134226"/>
                  </a:lnTo>
                  <a:lnTo>
                    <a:pt x="25381" y="397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43">
              <a:extLst>
                <a:ext uri="{FF2B5EF4-FFF2-40B4-BE49-F238E27FC236}">
                  <a16:creationId xmlns:a16="http://schemas.microsoft.com/office/drawing/2014/main" id="{6877DBDD-B180-A741-874F-24B6F526DD0D}"/>
                </a:ext>
              </a:extLst>
            </p:cNvPr>
            <p:cNvSpPr/>
            <p:nvPr/>
          </p:nvSpPr>
          <p:spPr>
            <a:xfrm>
              <a:off x="4901911" y="9592372"/>
              <a:ext cx="74050" cy="96572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44">
              <a:extLst>
                <a:ext uri="{FF2B5EF4-FFF2-40B4-BE49-F238E27FC236}">
                  <a16:creationId xmlns:a16="http://schemas.microsoft.com/office/drawing/2014/main" id="{8171B78B-96DB-2749-A242-996866BF59F5}"/>
                </a:ext>
              </a:extLst>
            </p:cNvPr>
            <p:cNvSpPr/>
            <p:nvPr/>
          </p:nvSpPr>
          <p:spPr>
            <a:xfrm>
              <a:off x="4996192" y="9554736"/>
              <a:ext cx="80645" cy="134620"/>
            </a:xfrm>
            <a:custGeom>
              <a:avLst/>
              <a:gdLst/>
              <a:ahLst/>
              <a:cxnLst/>
              <a:rect l="l" t="t" r="r" b="b"/>
              <a:pathLst>
                <a:path w="80645" h="134620">
                  <a:moveTo>
                    <a:pt x="23101" y="800"/>
                  </a:moveTo>
                  <a:lnTo>
                    <a:pt x="0" y="800"/>
                  </a:lnTo>
                  <a:lnTo>
                    <a:pt x="0" y="134226"/>
                  </a:lnTo>
                  <a:lnTo>
                    <a:pt x="23101" y="134226"/>
                  </a:lnTo>
                  <a:lnTo>
                    <a:pt x="23101" y="800"/>
                  </a:lnTo>
                  <a:close/>
                </a:path>
                <a:path w="80645" h="134620">
                  <a:moveTo>
                    <a:pt x="78282" y="39751"/>
                  </a:moveTo>
                  <a:lnTo>
                    <a:pt x="54991" y="39751"/>
                  </a:lnTo>
                  <a:lnTo>
                    <a:pt x="54991" y="134226"/>
                  </a:lnTo>
                  <a:lnTo>
                    <a:pt x="78282" y="134226"/>
                  </a:lnTo>
                  <a:lnTo>
                    <a:pt x="78282" y="39751"/>
                  </a:lnTo>
                  <a:close/>
                </a:path>
                <a:path w="80645" h="134620">
                  <a:moveTo>
                    <a:pt x="80378" y="13601"/>
                  </a:moveTo>
                  <a:lnTo>
                    <a:pt x="76085" y="3403"/>
                  </a:lnTo>
                  <a:lnTo>
                    <a:pt x="66636" y="0"/>
                  </a:lnTo>
                  <a:lnTo>
                    <a:pt x="57188" y="3403"/>
                  </a:lnTo>
                  <a:lnTo>
                    <a:pt x="52895" y="13601"/>
                  </a:lnTo>
                  <a:lnTo>
                    <a:pt x="57188" y="23799"/>
                  </a:lnTo>
                  <a:lnTo>
                    <a:pt x="66636" y="27203"/>
                  </a:lnTo>
                  <a:lnTo>
                    <a:pt x="76085" y="23799"/>
                  </a:lnTo>
                  <a:lnTo>
                    <a:pt x="80378" y="136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45">
              <a:extLst>
                <a:ext uri="{FF2B5EF4-FFF2-40B4-BE49-F238E27FC236}">
                  <a16:creationId xmlns:a16="http://schemas.microsoft.com/office/drawing/2014/main" id="{F145360A-0F58-8C40-B997-D077AEDC8920}"/>
                </a:ext>
              </a:extLst>
            </p:cNvPr>
            <p:cNvSpPr/>
            <p:nvPr/>
          </p:nvSpPr>
          <p:spPr>
            <a:xfrm>
              <a:off x="5106356" y="9555534"/>
              <a:ext cx="88185" cy="1334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46">
              <a:extLst>
                <a:ext uri="{FF2B5EF4-FFF2-40B4-BE49-F238E27FC236}">
                  <a16:creationId xmlns:a16="http://schemas.microsoft.com/office/drawing/2014/main" id="{59888C93-7A7E-B444-9E5B-154B1E71B219}"/>
                </a:ext>
              </a:extLst>
            </p:cNvPr>
            <p:cNvSpPr/>
            <p:nvPr/>
          </p:nvSpPr>
          <p:spPr>
            <a:xfrm>
              <a:off x="5216678" y="9555530"/>
              <a:ext cx="23495" cy="133985"/>
            </a:xfrm>
            <a:custGeom>
              <a:avLst/>
              <a:gdLst/>
              <a:ahLst/>
              <a:cxnLst/>
              <a:rect l="l" t="t" r="r" b="b"/>
              <a:pathLst>
                <a:path w="23495" h="133984">
                  <a:moveTo>
                    <a:pt x="23098" y="0"/>
                  </a:moveTo>
                  <a:lnTo>
                    <a:pt x="0" y="0"/>
                  </a:lnTo>
                  <a:lnTo>
                    <a:pt x="0" y="133420"/>
                  </a:lnTo>
                  <a:lnTo>
                    <a:pt x="23098" y="133420"/>
                  </a:lnTo>
                  <a:lnTo>
                    <a:pt x="230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47">
              <a:extLst>
                <a:ext uri="{FF2B5EF4-FFF2-40B4-BE49-F238E27FC236}">
                  <a16:creationId xmlns:a16="http://schemas.microsoft.com/office/drawing/2014/main" id="{9362852F-5C03-FC44-953E-0DE2E4FDC202}"/>
                </a:ext>
              </a:extLst>
            </p:cNvPr>
            <p:cNvSpPr/>
            <p:nvPr/>
          </p:nvSpPr>
          <p:spPr>
            <a:xfrm>
              <a:off x="5267456" y="9591992"/>
              <a:ext cx="97525" cy="99431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48">
              <a:extLst>
                <a:ext uri="{FF2B5EF4-FFF2-40B4-BE49-F238E27FC236}">
                  <a16:creationId xmlns:a16="http://schemas.microsoft.com/office/drawing/2014/main" id="{FD44E1BA-4AE0-1B4F-AF97-3042CFDEC3C3}"/>
                </a:ext>
              </a:extLst>
            </p:cNvPr>
            <p:cNvSpPr/>
            <p:nvPr/>
          </p:nvSpPr>
          <p:spPr>
            <a:xfrm>
              <a:off x="5394392" y="9554727"/>
              <a:ext cx="119694" cy="13422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99851-099F-9C40-9C4D-2B1F89BAEFC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x-none" smtClean="0"/>
              <a:pPr/>
              <a:t>16</a:t>
            </a:fld>
            <a:endParaRPr lang="x-none" dirty="0"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7650" y="777875"/>
            <a:ext cx="8646519" cy="116455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9350"/>
              </a:lnSpc>
              <a:spcBef>
                <a:spcPts val="290"/>
              </a:spcBef>
            </a:pPr>
            <a:r>
              <a:rPr lang="en-US" sz="7650" b="1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tr-TR" sz="7650" b="1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unum Planı</a:t>
            </a:r>
            <a:endParaRPr sz="76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708273" y="0"/>
            <a:ext cx="11396345" cy="11308715"/>
          </a:xfrm>
          <a:custGeom>
            <a:avLst/>
            <a:gdLst/>
            <a:ahLst/>
            <a:cxnLst/>
            <a:rect l="l" t="t" r="r" b="b"/>
            <a:pathLst>
              <a:path w="11396344" h="11308715">
                <a:moveTo>
                  <a:pt x="6517822" y="0"/>
                </a:moveTo>
                <a:lnTo>
                  <a:pt x="5543024" y="0"/>
                </a:lnTo>
                <a:lnTo>
                  <a:pt x="4589399" y="946965"/>
                </a:lnTo>
                <a:lnTo>
                  <a:pt x="1380848" y="1295510"/>
                </a:lnTo>
                <a:lnTo>
                  <a:pt x="1729381" y="4504218"/>
                </a:lnTo>
                <a:lnTo>
                  <a:pt x="0" y="7229298"/>
                </a:lnTo>
                <a:lnTo>
                  <a:pt x="2725089" y="8958648"/>
                </a:lnTo>
                <a:lnTo>
                  <a:pt x="3534237" y="11308556"/>
                </a:lnTo>
                <a:lnTo>
                  <a:pt x="5814137" y="11308556"/>
                </a:lnTo>
                <a:lnTo>
                  <a:pt x="6311488" y="11137304"/>
                </a:lnTo>
                <a:lnTo>
                  <a:pt x="4201714" y="11137304"/>
                </a:lnTo>
                <a:lnTo>
                  <a:pt x="3654705" y="9548588"/>
                </a:lnTo>
                <a:lnTo>
                  <a:pt x="4356517" y="9548588"/>
                </a:lnTo>
                <a:lnTo>
                  <a:pt x="4756672" y="8918032"/>
                </a:lnTo>
                <a:lnTo>
                  <a:pt x="3943010" y="8918032"/>
                </a:lnTo>
                <a:lnTo>
                  <a:pt x="3296287" y="8507604"/>
                </a:lnTo>
                <a:lnTo>
                  <a:pt x="3093145" y="7917633"/>
                </a:lnTo>
                <a:lnTo>
                  <a:pt x="2366650" y="7917633"/>
                </a:lnTo>
                <a:lnTo>
                  <a:pt x="948065" y="7017367"/>
                </a:lnTo>
                <a:lnTo>
                  <a:pt x="1848289" y="5598834"/>
                </a:lnTo>
                <a:lnTo>
                  <a:pt x="5107588" y="5598834"/>
                </a:lnTo>
                <a:lnTo>
                  <a:pt x="5070009" y="5430724"/>
                </a:lnTo>
                <a:lnTo>
                  <a:pt x="2521012" y="5430724"/>
                </a:lnTo>
                <a:lnTo>
                  <a:pt x="2438271" y="4669177"/>
                </a:lnTo>
                <a:lnTo>
                  <a:pt x="2848719" y="4022401"/>
                </a:lnTo>
                <a:lnTo>
                  <a:pt x="4130872" y="4022401"/>
                </a:lnTo>
                <a:lnTo>
                  <a:pt x="3425160" y="3574592"/>
                </a:lnTo>
                <a:lnTo>
                  <a:pt x="2319342" y="3574592"/>
                </a:lnTo>
                <a:lnTo>
                  <a:pt x="2137851" y="1904245"/>
                </a:lnTo>
                <a:lnTo>
                  <a:pt x="3808135" y="1722774"/>
                </a:lnTo>
                <a:lnTo>
                  <a:pt x="4782998" y="1722774"/>
                </a:lnTo>
                <a:lnTo>
                  <a:pt x="4902761" y="1603846"/>
                </a:lnTo>
                <a:lnTo>
                  <a:pt x="5664424" y="1521095"/>
                </a:lnTo>
                <a:lnTo>
                  <a:pt x="6355373" y="1521095"/>
                </a:lnTo>
                <a:lnTo>
                  <a:pt x="6280119" y="828069"/>
                </a:lnTo>
                <a:lnTo>
                  <a:pt x="5683952" y="828069"/>
                </a:lnTo>
                <a:lnTo>
                  <a:pt x="6517822" y="0"/>
                </a:lnTo>
                <a:close/>
              </a:path>
              <a:path w="11396344" h="11308715">
                <a:moveTo>
                  <a:pt x="8875342" y="10959592"/>
                </a:moveTo>
                <a:lnTo>
                  <a:pt x="6827603" y="10959592"/>
                </a:lnTo>
                <a:lnTo>
                  <a:pt x="7807605" y="11308556"/>
                </a:lnTo>
                <a:lnTo>
                  <a:pt x="10129387" y="11308556"/>
                </a:lnTo>
                <a:lnTo>
                  <a:pt x="10180600" y="11164738"/>
                </a:lnTo>
                <a:lnTo>
                  <a:pt x="9451492" y="11164738"/>
                </a:lnTo>
                <a:lnTo>
                  <a:pt x="8875342" y="10959592"/>
                </a:lnTo>
                <a:close/>
              </a:path>
              <a:path w="11396344" h="11308715">
                <a:moveTo>
                  <a:pt x="10745418" y="9578577"/>
                </a:moveTo>
                <a:lnTo>
                  <a:pt x="10016291" y="9578577"/>
                </a:lnTo>
                <a:lnTo>
                  <a:pt x="9451492" y="11164738"/>
                </a:lnTo>
                <a:lnTo>
                  <a:pt x="10180600" y="11164738"/>
                </a:lnTo>
                <a:lnTo>
                  <a:pt x="10745418" y="9578577"/>
                </a:lnTo>
                <a:close/>
              </a:path>
              <a:path w="11396344" h="11308715">
                <a:moveTo>
                  <a:pt x="8965384" y="7691231"/>
                </a:moveTo>
                <a:lnTo>
                  <a:pt x="5535276" y="7691231"/>
                </a:lnTo>
                <a:lnTo>
                  <a:pt x="6096264" y="7964825"/>
                </a:lnTo>
                <a:lnTo>
                  <a:pt x="5232186" y="10391484"/>
                </a:lnTo>
                <a:lnTo>
                  <a:pt x="5790431" y="10590263"/>
                </a:lnTo>
                <a:lnTo>
                  <a:pt x="4201714" y="11137304"/>
                </a:lnTo>
                <a:lnTo>
                  <a:pt x="6311488" y="11137304"/>
                </a:lnTo>
                <a:lnTo>
                  <a:pt x="6827603" y="10959592"/>
                </a:lnTo>
                <a:lnTo>
                  <a:pt x="8875342" y="10959592"/>
                </a:lnTo>
                <a:lnTo>
                  <a:pt x="7868639" y="10601143"/>
                </a:lnTo>
                <a:lnTo>
                  <a:pt x="8428884" y="10408227"/>
                </a:lnTo>
                <a:lnTo>
                  <a:pt x="8368139" y="10231814"/>
                </a:lnTo>
                <a:lnTo>
                  <a:pt x="6831404" y="10231814"/>
                </a:lnTo>
                <a:lnTo>
                  <a:pt x="6109709" y="9974848"/>
                </a:lnTo>
                <a:lnTo>
                  <a:pt x="6666509" y="8411262"/>
                </a:lnTo>
                <a:lnTo>
                  <a:pt x="6841393" y="8328228"/>
                </a:lnTo>
                <a:lnTo>
                  <a:pt x="7712681" y="8328228"/>
                </a:lnTo>
                <a:lnTo>
                  <a:pt x="7590219" y="7972657"/>
                </a:lnTo>
                <a:lnTo>
                  <a:pt x="8161688" y="7701304"/>
                </a:lnTo>
                <a:lnTo>
                  <a:pt x="8971678" y="7701304"/>
                </a:lnTo>
                <a:lnTo>
                  <a:pt x="8965384" y="7691231"/>
                </a:lnTo>
                <a:close/>
              </a:path>
              <a:path w="11396344" h="11308715">
                <a:moveTo>
                  <a:pt x="7712681" y="8328228"/>
                </a:moveTo>
                <a:lnTo>
                  <a:pt x="6841393" y="8328228"/>
                </a:lnTo>
                <a:lnTo>
                  <a:pt x="7015451" y="8413105"/>
                </a:lnTo>
                <a:lnTo>
                  <a:pt x="7555728" y="9982408"/>
                </a:lnTo>
                <a:lnTo>
                  <a:pt x="6831404" y="10231814"/>
                </a:lnTo>
                <a:lnTo>
                  <a:pt x="8368139" y="10231814"/>
                </a:lnTo>
                <a:lnTo>
                  <a:pt x="7712681" y="8328228"/>
                </a:lnTo>
                <a:close/>
              </a:path>
              <a:path w="11396344" h="11308715">
                <a:moveTo>
                  <a:pt x="8971678" y="7701304"/>
                </a:moveTo>
                <a:lnTo>
                  <a:pt x="8161688" y="7701304"/>
                </a:lnTo>
                <a:lnTo>
                  <a:pt x="9526097" y="9884882"/>
                </a:lnTo>
                <a:lnTo>
                  <a:pt x="10016291" y="9578577"/>
                </a:lnTo>
                <a:lnTo>
                  <a:pt x="10745418" y="9578577"/>
                </a:lnTo>
                <a:lnTo>
                  <a:pt x="10954085" y="8992584"/>
                </a:lnTo>
                <a:lnTo>
                  <a:pt x="11040884" y="8938345"/>
                </a:lnTo>
                <a:lnTo>
                  <a:pt x="9744718" y="8938345"/>
                </a:lnTo>
                <a:lnTo>
                  <a:pt x="8971678" y="7701304"/>
                </a:lnTo>
                <a:close/>
              </a:path>
              <a:path w="11396344" h="11308715">
                <a:moveTo>
                  <a:pt x="4356517" y="9548588"/>
                </a:moveTo>
                <a:lnTo>
                  <a:pt x="3654705" y="9548588"/>
                </a:lnTo>
                <a:lnTo>
                  <a:pt x="4155025" y="9866097"/>
                </a:lnTo>
                <a:lnTo>
                  <a:pt x="4356517" y="9548588"/>
                </a:lnTo>
                <a:close/>
              </a:path>
              <a:path w="11396344" h="11308715">
                <a:moveTo>
                  <a:pt x="11125535" y="7266260"/>
                </a:moveTo>
                <a:lnTo>
                  <a:pt x="9077901" y="7266260"/>
                </a:lnTo>
                <a:lnTo>
                  <a:pt x="10641382" y="7823060"/>
                </a:lnTo>
                <a:lnTo>
                  <a:pt x="10387222" y="8536850"/>
                </a:lnTo>
                <a:lnTo>
                  <a:pt x="9744718" y="8938345"/>
                </a:lnTo>
                <a:lnTo>
                  <a:pt x="11040884" y="8938345"/>
                </a:lnTo>
                <a:lnTo>
                  <a:pt x="11395820" y="8716551"/>
                </a:lnTo>
                <a:lnTo>
                  <a:pt x="11395820" y="7950815"/>
                </a:lnTo>
                <a:lnTo>
                  <a:pt x="11325037" y="7950815"/>
                </a:lnTo>
                <a:lnTo>
                  <a:pt x="11395820" y="7752025"/>
                </a:lnTo>
                <a:lnTo>
                  <a:pt x="11395820" y="7362508"/>
                </a:lnTo>
                <a:lnTo>
                  <a:pt x="11125535" y="7266260"/>
                </a:lnTo>
                <a:close/>
              </a:path>
              <a:path w="11396344" h="11308715">
                <a:moveTo>
                  <a:pt x="6183144" y="7242941"/>
                </a:moveTo>
                <a:lnTo>
                  <a:pt x="4616110" y="7242941"/>
                </a:lnTo>
                <a:lnTo>
                  <a:pt x="4790105" y="7327808"/>
                </a:lnTo>
                <a:lnTo>
                  <a:pt x="4832334" y="7516744"/>
                </a:lnTo>
                <a:lnTo>
                  <a:pt x="3943010" y="8918032"/>
                </a:lnTo>
                <a:lnTo>
                  <a:pt x="4756672" y="8918032"/>
                </a:lnTo>
                <a:lnTo>
                  <a:pt x="5535276" y="7691231"/>
                </a:lnTo>
                <a:lnTo>
                  <a:pt x="8965384" y="7691231"/>
                </a:lnTo>
                <a:lnTo>
                  <a:pt x="8887066" y="7565905"/>
                </a:lnTo>
                <a:lnTo>
                  <a:pt x="6845330" y="7565905"/>
                </a:lnTo>
                <a:lnTo>
                  <a:pt x="6183144" y="7242941"/>
                </a:lnTo>
                <a:close/>
              </a:path>
              <a:path w="11396344" h="11308715">
                <a:moveTo>
                  <a:pt x="11395820" y="7906576"/>
                </a:moveTo>
                <a:lnTo>
                  <a:pt x="11325037" y="7950815"/>
                </a:lnTo>
                <a:lnTo>
                  <a:pt x="11395820" y="7950815"/>
                </a:lnTo>
                <a:lnTo>
                  <a:pt x="11395820" y="7906576"/>
                </a:lnTo>
                <a:close/>
              </a:path>
              <a:path w="11396344" h="11308715">
                <a:moveTo>
                  <a:pt x="5177050" y="5909568"/>
                </a:moveTo>
                <a:lnTo>
                  <a:pt x="4473141" y="5909568"/>
                </a:lnTo>
                <a:lnTo>
                  <a:pt x="4609304" y="6518817"/>
                </a:lnTo>
                <a:lnTo>
                  <a:pt x="2173745" y="7357388"/>
                </a:lnTo>
                <a:lnTo>
                  <a:pt x="2366650" y="7917633"/>
                </a:lnTo>
                <a:lnTo>
                  <a:pt x="3093145" y="7917633"/>
                </a:lnTo>
                <a:lnTo>
                  <a:pt x="3046891" y="7783302"/>
                </a:lnTo>
                <a:lnTo>
                  <a:pt x="4616110" y="7242941"/>
                </a:lnTo>
                <a:lnTo>
                  <a:pt x="6183144" y="7242941"/>
                </a:lnTo>
                <a:lnTo>
                  <a:pt x="5388474" y="6855361"/>
                </a:lnTo>
                <a:lnTo>
                  <a:pt x="5177050" y="5909568"/>
                </a:lnTo>
                <a:close/>
              </a:path>
              <a:path w="11396344" h="11308715">
                <a:moveTo>
                  <a:pt x="8543556" y="4010045"/>
                </a:moveTo>
                <a:lnTo>
                  <a:pt x="6050580" y="4010045"/>
                </a:lnTo>
                <a:lnTo>
                  <a:pt x="7671525" y="4015678"/>
                </a:lnTo>
                <a:lnTo>
                  <a:pt x="8678395" y="5286048"/>
                </a:lnTo>
                <a:lnTo>
                  <a:pt x="8312961" y="6869036"/>
                </a:lnTo>
                <a:lnTo>
                  <a:pt x="6845330" y="7565905"/>
                </a:lnTo>
                <a:lnTo>
                  <a:pt x="8887066" y="7565905"/>
                </a:lnTo>
                <a:lnTo>
                  <a:pt x="8865133" y="7530807"/>
                </a:lnTo>
                <a:lnTo>
                  <a:pt x="8907540" y="7347168"/>
                </a:lnTo>
                <a:lnTo>
                  <a:pt x="9077901" y="7266260"/>
                </a:lnTo>
                <a:lnTo>
                  <a:pt x="11125535" y="7266260"/>
                </a:lnTo>
                <a:lnTo>
                  <a:pt x="9093283" y="6542617"/>
                </a:lnTo>
                <a:lnTo>
                  <a:pt x="9235603" y="5926206"/>
                </a:lnTo>
                <a:lnTo>
                  <a:pt x="11395820" y="5926206"/>
                </a:lnTo>
                <a:lnTo>
                  <a:pt x="11395820" y="5460922"/>
                </a:lnTo>
                <a:lnTo>
                  <a:pt x="11191051" y="5460922"/>
                </a:lnTo>
                <a:lnTo>
                  <a:pt x="9542306" y="5270237"/>
                </a:lnTo>
                <a:lnTo>
                  <a:pt x="9422079" y="5118545"/>
                </a:lnTo>
                <a:lnTo>
                  <a:pt x="9465648" y="4929808"/>
                </a:lnTo>
                <a:lnTo>
                  <a:pt x="10203405" y="4468816"/>
                </a:lnTo>
                <a:lnTo>
                  <a:pt x="8907152" y="4468816"/>
                </a:lnTo>
                <a:lnTo>
                  <a:pt x="8543556" y="4010045"/>
                </a:lnTo>
                <a:close/>
              </a:path>
              <a:path w="11396344" h="11308715">
                <a:moveTo>
                  <a:pt x="5107588" y="5598834"/>
                </a:moveTo>
                <a:lnTo>
                  <a:pt x="1848289" y="5598834"/>
                </a:lnTo>
                <a:lnTo>
                  <a:pt x="1912266" y="6187832"/>
                </a:lnTo>
                <a:lnTo>
                  <a:pt x="4473141" y="5909568"/>
                </a:lnTo>
                <a:lnTo>
                  <a:pt x="5177050" y="5909568"/>
                </a:lnTo>
                <a:lnTo>
                  <a:pt x="5107588" y="5598834"/>
                </a:lnTo>
                <a:close/>
              </a:path>
              <a:path w="11396344" h="11308715">
                <a:moveTo>
                  <a:pt x="11395820" y="5926206"/>
                </a:moveTo>
                <a:lnTo>
                  <a:pt x="9235603" y="5926206"/>
                </a:lnTo>
                <a:lnTo>
                  <a:pt x="11395820" y="6176188"/>
                </a:lnTo>
                <a:lnTo>
                  <a:pt x="11395820" y="5926206"/>
                </a:lnTo>
                <a:close/>
              </a:path>
              <a:path w="11396344" h="11308715">
                <a:moveTo>
                  <a:pt x="11395820" y="4050305"/>
                </a:moveTo>
                <a:lnTo>
                  <a:pt x="10873176" y="4050305"/>
                </a:lnTo>
                <a:lnTo>
                  <a:pt x="11279101" y="4699919"/>
                </a:lnTo>
                <a:lnTo>
                  <a:pt x="11191051" y="5460922"/>
                </a:lnTo>
                <a:lnTo>
                  <a:pt x="11395820" y="5460922"/>
                </a:lnTo>
                <a:lnTo>
                  <a:pt x="11395820" y="4050305"/>
                </a:lnTo>
                <a:close/>
              </a:path>
              <a:path w="11396344" h="11308715">
                <a:moveTo>
                  <a:pt x="4130872" y="4022401"/>
                </a:moveTo>
                <a:lnTo>
                  <a:pt x="2848719" y="4022401"/>
                </a:lnTo>
                <a:lnTo>
                  <a:pt x="4250111" y="4911641"/>
                </a:lnTo>
                <a:lnTo>
                  <a:pt x="4292330" y="5100577"/>
                </a:lnTo>
                <a:lnTo>
                  <a:pt x="4171003" y="5251463"/>
                </a:lnTo>
                <a:lnTo>
                  <a:pt x="2521012" y="5430724"/>
                </a:lnTo>
                <a:lnTo>
                  <a:pt x="5070009" y="5430724"/>
                </a:lnTo>
                <a:lnTo>
                  <a:pt x="5034830" y="5273357"/>
                </a:lnTo>
                <a:lnTo>
                  <a:pt x="5693203" y="4454524"/>
                </a:lnTo>
                <a:lnTo>
                  <a:pt x="4811769" y="4454524"/>
                </a:lnTo>
                <a:lnTo>
                  <a:pt x="4130872" y="4022401"/>
                </a:lnTo>
                <a:close/>
              </a:path>
              <a:path w="11396344" h="11308715">
                <a:moveTo>
                  <a:pt x="11091641" y="3103769"/>
                </a:moveTo>
                <a:lnTo>
                  <a:pt x="8907152" y="4468816"/>
                </a:lnTo>
                <a:lnTo>
                  <a:pt x="10203405" y="4468816"/>
                </a:lnTo>
                <a:lnTo>
                  <a:pt x="10873176" y="4050305"/>
                </a:lnTo>
                <a:lnTo>
                  <a:pt x="11395820" y="4050305"/>
                </a:lnTo>
                <a:lnTo>
                  <a:pt x="11395820" y="3590560"/>
                </a:lnTo>
                <a:lnTo>
                  <a:pt x="11091641" y="3103769"/>
                </a:lnTo>
                <a:close/>
              </a:path>
              <a:path w="11396344" h="11308715">
                <a:moveTo>
                  <a:pt x="4782998" y="1722774"/>
                </a:moveTo>
                <a:lnTo>
                  <a:pt x="3808135" y="1722774"/>
                </a:lnTo>
                <a:lnTo>
                  <a:pt x="3387760" y="2140207"/>
                </a:lnTo>
                <a:lnTo>
                  <a:pt x="5202920" y="3968036"/>
                </a:lnTo>
                <a:lnTo>
                  <a:pt x="4811769" y="4454524"/>
                </a:lnTo>
                <a:lnTo>
                  <a:pt x="5693203" y="4454524"/>
                </a:lnTo>
                <a:lnTo>
                  <a:pt x="6050580" y="4010045"/>
                </a:lnTo>
                <a:lnTo>
                  <a:pt x="8543556" y="4010045"/>
                </a:lnTo>
                <a:lnTo>
                  <a:pt x="8519415" y="3979585"/>
                </a:lnTo>
                <a:lnTo>
                  <a:pt x="9173001" y="3330558"/>
                </a:lnTo>
                <a:lnTo>
                  <a:pt x="8198148" y="3330558"/>
                </a:lnTo>
                <a:lnTo>
                  <a:pt x="8004510" y="3329888"/>
                </a:lnTo>
                <a:lnTo>
                  <a:pt x="8002244" y="3327029"/>
                </a:lnTo>
                <a:lnTo>
                  <a:pt x="7175540" y="3327029"/>
                </a:lnTo>
                <a:lnTo>
                  <a:pt x="6551339" y="3324883"/>
                </a:lnTo>
                <a:lnTo>
                  <a:pt x="6551029" y="3322024"/>
                </a:lnTo>
                <a:lnTo>
                  <a:pt x="5722328" y="3322024"/>
                </a:lnTo>
                <a:lnTo>
                  <a:pt x="5528763" y="3321364"/>
                </a:lnTo>
                <a:lnTo>
                  <a:pt x="4359218" y="2143599"/>
                </a:lnTo>
                <a:lnTo>
                  <a:pt x="4782998" y="1722774"/>
                </a:lnTo>
                <a:close/>
              </a:path>
              <a:path w="11396344" h="11308715">
                <a:moveTo>
                  <a:pt x="2636809" y="3074356"/>
                </a:moveTo>
                <a:lnTo>
                  <a:pt x="2319342" y="3574592"/>
                </a:lnTo>
                <a:lnTo>
                  <a:pt x="3425160" y="3574592"/>
                </a:lnTo>
                <a:lnTo>
                  <a:pt x="2636809" y="3074356"/>
                </a:lnTo>
                <a:close/>
              </a:path>
              <a:path w="11396344" h="11308715">
                <a:moveTo>
                  <a:pt x="11395820" y="1529513"/>
                </a:moveTo>
                <a:lnTo>
                  <a:pt x="8075042" y="1529513"/>
                </a:lnTo>
                <a:lnTo>
                  <a:pt x="8835940" y="1617552"/>
                </a:lnTo>
                <a:lnTo>
                  <a:pt x="9375714" y="2161106"/>
                </a:lnTo>
                <a:lnTo>
                  <a:pt x="8198148" y="3330558"/>
                </a:lnTo>
                <a:lnTo>
                  <a:pt x="9173001" y="3330558"/>
                </a:lnTo>
                <a:lnTo>
                  <a:pt x="10347255" y="2164583"/>
                </a:lnTo>
                <a:lnTo>
                  <a:pt x="9929708" y="1744103"/>
                </a:lnTo>
                <a:lnTo>
                  <a:pt x="11395820" y="1744103"/>
                </a:lnTo>
                <a:lnTo>
                  <a:pt x="11395820" y="1529513"/>
                </a:lnTo>
                <a:close/>
              </a:path>
              <a:path w="11396344" h="11308715">
                <a:moveTo>
                  <a:pt x="7471563" y="768206"/>
                </a:moveTo>
                <a:lnTo>
                  <a:pt x="7175540" y="3327029"/>
                </a:lnTo>
                <a:lnTo>
                  <a:pt x="8002244" y="3327029"/>
                </a:lnTo>
                <a:lnTo>
                  <a:pt x="7884273" y="3178165"/>
                </a:lnTo>
                <a:lnTo>
                  <a:pt x="8075042" y="1529513"/>
                </a:lnTo>
                <a:lnTo>
                  <a:pt x="11395820" y="1529513"/>
                </a:lnTo>
                <a:lnTo>
                  <a:pt x="11395820" y="1222255"/>
                </a:lnTo>
                <a:lnTo>
                  <a:pt x="9153920" y="962860"/>
                </a:lnTo>
                <a:lnTo>
                  <a:pt x="9028242" y="836299"/>
                </a:lnTo>
                <a:lnTo>
                  <a:pt x="8060131" y="836299"/>
                </a:lnTo>
                <a:lnTo>
                  <a:pt x="7471563" y="768206"/>
                </a:lnTo>
                <a:close/>
              </a:path>
              <a:path w="11396344" h="11308715">
                <a:moveTo>
                  <a:pt x="6355373" y="1521095"/>
                </a:moveTo>
                <a:lnTo>
                  <a:pt x="5664424" y="1521095"/>
                </a:lnTo>
                <a:lnTo>
                  <a:pt x="5843675" y="3171086"/>
                </a:lnTo>
                <a:lnTo>
                  <a:pt x="5722328" y="3322024"/>
                </a:lnTo>
                <a:lnTo>
                  <a:pt x="6551029" y="3322024"/>
                </a:lnTo>
                <a:lnTo>
                  <a:pt x="6492503" y="2783203"/>
                </a:lnTo>
                <a:lnTo>
                  <a:pt x="6452337" y="2414062"/>
                </a:lnTo>
                <a:lnTo>
                  <a:pt x="6355373" y="1521095"/>
                </a:lnTo>
                <a:close/>
              </a:path>
              <a:path w="11396344" h="11308715">
                <a:moveTo>
                  <a:pt x="11395820" y="1744103"/>
                </a:moveTo>
                <a:lnTo>
                  <a:pt x="9929708" y="1744103"/>
                </a:lnTo>
                <a:lnTo>
                  <a:pt x="11395820" y="1913732"/>
                </a:lnTo>
                <a:lnTo>
                  <a:pt x="11395820" y="1744103"/>
                </a:lnTo>
                <a:close/>
              </a:path>
              <a:path w="11396344" h="11308715">
                <a:moveTo>
                  <a:pt x="8197781" y="0"/>
                </a:moveTo>
                <a:lnTo>
                  <a:pt x="7229643" y="0"/>
                </a:lnTo>
                <a:lnTo>
                  <a:pt x="8060131" y="836299"/>
                </a:lnTo>
                <a:lnTo>
                  <a:pt x="9028242" y="836299"/>
                </a:lnTo>
                <a:lnTo>
                  <a:pt x="8197781" y="0"/>
                </a:lnTo>
                <a:close/>
              </a:path>
              <a:path w="11396344" h="11308715">
                <a:moveTo>
                  <a:pt x="6273170" y="764070"/>
                </a:moveTo>
                <a:lnTo>
                  <a:pt x="5683952" y="828069"/>
                </a:lnTo>
                <a:lnTo>
                  <a:pt x="6280119" y="828069"/>
                </a:lnTo>
                <a:lnTo>
                  <a:pt x="6273170" y="764070"/>
                </a:lnTo>
                <a:close/>
              </a:path>
            </a:pathLst>
          </a:custGeom>
          <a:solidFill>
            <a:srgbClr val="005E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C0AA199-8008-CF49-9CD3-4BF327C66C8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x-none" smtClean="0"/>
              <a:pPr/>
              <a:t>2</a:t>
            </a:fld>
            <a:endParaRPr lang="x-none" dirty="0">
              <a:latin typeface="Helvetica" pitchFamily="2" charset="0"/>
            </a:endParaRPr>
          </a:p>
        </p:txBody>
      </p:sp>
      <p:sp>
        <p:nvSpPr>
          <p:cNvPr id="50" name="object 4">
            <a:extLst>
              <a:ext uri="{FF2B5EF4-FFF2-40B4-BE49-F238E27FC236}">
                <a16:creationId xmlns:a16="http://schemas.microsoft.com/office/drawing/2014/main" id="{351C7503-3B3D-E34C-9565-42D19C3E48FF}"/>
              </a:ext>
            </a:extLst>
          </p:cNvPr>
          <p:cNvSpPr txBox="1">
            <a:spLocks/>
          </p:cNvSpPr>
          <p:nvPr/>
        </p:nvSpPr>
        <p:spPr>
          <a:xfrm>
            <a:off x="1136650" y="2149475"/>
            <a:ext cx="16916400" cy="5583965"/>
          </a:xfrm>
          <a:prstGeom prst="rect">
            <a:avLst/>
          </a:prstGeom>
        </p:spPr>
        <p:txBody>
          <a:bodyPr vert="horz" wrap="square" lIns="0" tIns="237490" rIns="0" bIns="0" rtlCol="0">
            <a:spAutoFit/>
          </a:bodyPr>
          <a:lstStyle>
            <a:lvl1pPr>
              <a:defRPr sz="5900" b="0" i="0">
                <a:solidFill>
                  <a:srgbClr val="005CB9"/>
                </a:solidFill>
                <a:latin typeface="PublicSans-Thin"/>
                <a:ea typeface="+mj-ea"/>
                <a:cs typeface="PublicSans-Thin"/>
              </a:defRPr>
            </a:lvl1pPr>
          </a:lstStyle>
          <a:p>
            <a:pPr marL="469900" marR="5080" indent="-457200">
              <a:lnSpc>
                <a:spcPct val="103499"/>
              </a:lnSpc>
              <a:spcBef>
                <a:spcPts val="1040"/>
              </a:spcBef>
              <a:buFont typeface="Wingdings" panose="05000000000000000000" pitchFamily="2" charset="2"/>
              <a:buChar char="§"/>
            </a:pPr>
            <a:r>
              <a:rPr lang="tr-TR" sz="5000" kern="0" spc="-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Alüminyum Üretimi </a:t>
            </a:r>
          </a:p>
          <a:p>
            <a:pPr marL="469900" marR="5080" indent="-457200">
              <a:lnSpc>
                <a:spcPct val="103499"/>
              </a:lnSpc>
              <a:spcBef>
                <a:spcPts val="1040"/>
              </a:spcBef>
              <a:buFont typeface="Wingdings" panose="05000000000000000000" pitchFamily="2" charset="2"/>
              <a:buChar char="§"/>
            </a:pPr>
            <a:r>
              <a:rPr lang="tr-TR" sz="5000" kern="0" spc="-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Alüminyum Ticareti</a:t>
            </a:r>
          </a:p>
          <a:p>
            <a:pPr marL="469900" marR="5080" indent="-457200">
              <a:lnSpc>
                <a:spcPct val="103499"/>
              </a:lnSpc>
              <a:spcBef>
                <a:spcPts val="1040"/>
              </a:spcBef>
              <a:buFont typeface="Wingdings" panose="05000000000000000000" pitchFamily="2" charset="2"/>
              <a:buChar char="§"/>
            </a:pPr>
            <a:r>
              <a:rPr lang="tr-TR" sz="5000" kern="0" spc="-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Yeşil Dönüşüm </a:t>
            </a:r>
          </a:p>
          <a:p>
            <a:pPr marL="469900" marR="5080" indent="-457200">
              <a:lnSpc>
                <a:spcPct val="103499"/>
              </a:lnSpc>
              <a:spcBef>
                <a:spcPts val="1040"/>
              </a:spcBef>
              <a:buFont typeface="Wingdings" panose="05000000000000000000" pitchFamily="2" charset="2"/>
              <a:buChar char="§"/>
            </a:pPr>
            <a:r>
              <a:rPr lang="tr-TR" sz="5000" kern="0" spc="-8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Artan </a:t>
            </a:r>
            <a:r>
              <a:rPr lang="tr-TR" sz="5000" kern="0" spc="-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Korumacılık </a:t>
            </a:r>
          </a:p>
          <a:p>
            <a:pPr marL="469900" marR="5080" indent="-457200">
              <a:lnSpc>
                <a:spcPct val="103499"/>
              </a:lnSpc>
              <a:spcBef>
                <a:spcPts val="1040"/>
              </a:spcBef>
              <a:buFont typeface="Wingdings" panose="05000000000000000000" pitchFamily="2" charset="2"/>
              <a:buChar char="§"/>
            </a:pPr>
            <a:r>
              <a:rPr lang="tr-TR" sz="5000" kern="0" spc="-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Sonuç</a:t>
            </a:r>
          </a:p>
          <a:p>
            <a:pPr marL="12700" marR="5080">
              <a:lnSpc>
                <a:spcPct val="103499"/>
              </a:lnSpc>
              <a:spcBef>
                <a:spcPts val="1040"/>
              </a:spcBef>
            </a:pPr>
            <a:endParaRPr lang="tr-TR" sz="5000" kern="0" spc="-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1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şlık 1">
            <a:extLst>
              <a:ext uri="{FF2B5EF4-FFF2-40B4-BE49-F238E27FC236}">
                <a16:creationId xmlns:a16="http://schemas.microsoft.com/office/drawing/2014/main" id="{92CDCE95-A4FF-4AC9-AD06-6652DCF044BB}"/>
              </a:ext>
            </a:extLst>
          </p:cNvPr>
          <p:cNvSpPr txBox="1">
            <a:spLocks/>
          </p:cNvSpPr>
          <p:nvPr/>
        </p:nvSpPr>
        <p:spPr>
          <a:xfrm>
            <a:off x="908692" y="598223"/>
            <a:ext cx="17338569" cy="101502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just" rtl="0"/>
            <a:r>
              <a:rPr lang="tr-TR" sz="5750" b="1" kern="0" spc="10" dirty="0">
                <a:solidFill>
                  <a:srgbClr val="0055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Dünya Alüminyum Üretimi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x-none" smtClean="0"/>
              <a:pPr/>
              <a:t>3</a:t>
            </a:fld>
            <a:endParaRPr lang="x-none" dirty="0">
              <a:latin typeface="Helvetica" pitchFamily="2" charset="0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9F1FE4B4-8DF8-4564-9EE5-EA534FAAEDF3}"/>
              </a:ext>
            </a:extLst>
          </p:cNvPr>
          <p:cNvSpPr/>
          <p:nvPr/>
        </p:nvSpPr>
        <p:spPr>
          <a:xfrm>
            <a:off x="1978660" y="10387833"/>
            <a:ext cx="5559407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https://pubs.usgs.gov/periodicals/mcs2025/mcs2025.pdf</a:t>
            </a:r>
            <a:r>
              <a:rPr lang="tr-TR" sz="1801" dirty="0">
                <a:solidFill>
                  <a:srgbClr val="0070C0"/>
                </a:solidFill>
              </a:rPr>
              <a:t> </a:t>
            </a:r>
          </a:p>
        </p:txBody>
      </p:sp>
      <p:graphicFrame>
        <p:nvGraphicFramePr>
          <p:cNvPr id="14" name="Grafik 13">
            <a:extLst>
              <a:ext uri="{FF2B5EF4-FFF2-40B4-BE49-F238E27FC236}">
                <a16:creationId xmlns:a16="http://schemas.microsoft.com/office/drawing/2014/main" id="{D39742CC-E915-4247-AB44-7FB1414856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1911869"/>
              </p:ext>
            </p:extLst>
          </p:nvPr>
        </p:nvGraphicFramePr>
        <p:xfrm>
          <a:off x="401408" y="3946997"/>
          <a:ext cx="8609958" cy="5407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id="{DE74F229-842E-451A-AF64-435B00E54745}"/>
              </a:ext>
            </a:extLst>
          </p:cNvPr>
          <p:cNvSpPr txBox="1"/>
          <p:nvPr/>
        </p:nvSpPr>
        <p:spPr>
          <a:xfrm>
            <a:off x="4067862" y="6635973"/>
            <a:ext cx="15664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 milyon </a:t>
            </a:r>
          </a:p>
          <a:p>
            <a:pPr algn="ctr"/>
            <a:r>
              <a:rPr lang="tr-T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(%59)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ACA864EF-BAA5-45B7-A4D0-720337FE92AD}"/>
              </a:ext>
            </a:extLst>
          </p:cNvPr>
          <p:cNvSpPr txBox="1"/>
          <p:nvPr/>
        </p:nvSpPr>
        <p:spPr>
          <a:xfrm>
            <a:off x="1881011" y="7420344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milyon </a:t>
            </a:r>
          </a:p>
          <a:p>
            <a:pPr algn="ctr"/>
            <a:r>
              <a:rPr lang="tr-T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(%13)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2F9E11C4-A0E7-4A6C-9060-BE40F5F3CAF8}"/>
              </a:ext>
            </a:extLst>
          </p:cNvPr>
          <p:cNvSpPr txBox="1"/>
          <p:nvPr/>
        </p:nvSpPr>
        <p:spPr>
          <a:xfrm>
            <a:off x="1731070" y="6564257"/>
            <a:ext cx="1178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milyon </a:t>
            </a:r>
          </a:p>
          <a:p>
            <a:pPr algn="ctr"/>
            <a:r>
              <a:rPr lang="tr-T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(%8)</a:t>
            </a:r>
          </a:p>
        </p:txBody>
      </p:sp>
      <p:graphicFrame>
        <p:nvGraphicFramePr>
          <p:cNvPr id="19" name="Grafik 18">
            <a:extLst>
              <a:ext uri="{FF2B5EF4-FFF2-40B4-BE49-F238E27FC236}">
                <a16:creationId xmlns:a16="http://schemas.microsoft.com/office/drawing/2014/main" id="{31B3EA83-BEFD-453F-AB90-7FF562D6F6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2594958"/>
              </p:ext>
            </p:extLst>
          </p:nvPr>
        </p:nvGraphicFramePr>
        <p:xfrm>
          <a:off x="10696664" y="3847070"/>
          <a:ext cx="8367545" cy="5464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Metin kutusu 19">
            <a:extLst>
              <a:ext uri="{FF2B5EF4-FFF2-40B4-BE49-F238E27FC236}">
                <a16:creationId xmlns:a16="http://schemas.microsoft.com/office/drawing/2014/main" id="{5273A7C2-7ACC-4198-9B82-A6CBF50015A9}"/>
              </a:ext>
            </a:extLst>
          </p:cNvPr>
          <p:cNvSpPr txBox="1"/>
          <p:nvPr/>
        </p:nvSpPr>
        <p:spPr>
          <a:xfrm>
            <a:off x="13905814" y="5480183"/>
            <a:ext cx="15664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 milyon </a:t>
            </a:r>
          </a:p>
          <a:p>
            <a:pPr algn="ctr"/>
            <a:r>
              <a:rPr lang="tr-T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(%54)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2919319D-10DC-4CB5-BCF3-C64BACE11E69}"/>
              </a:ext>
            </a:extLst>
          </p:cNvPr>
          <p:cNvSpPr txBox="1"/>
          <p:nvPr/>
        </p:nvSpPr>
        <p:spPr>
          <a:xfrm>
            <a:off x="12008570" y="6476122"/>
            <a:ext cx="14366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milyon </a:t>
            </a:r>
          </a:p>
          <a:p>
            <a:pPr algn="ctr"/>
            <a:r>
              <a:rPr lang="tr-T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(%14)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57CA32BA-BF6B-4D7C-8F6D-D2D08FF635BB}"/>
              </a:ext>
            </a:extLst>
          </p:cNvPr>
          <p:cNvSpPr txBox="1"/>
          <p:nvPr/>
        </p:nvSpPr>
        <p:spPr>
          <a:xfrm>
            <a:off x="11426455" y="5641966"/>
            <a:ext cx="1300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milyon </a:t>
            </a:r>
          </a:p>
          <a:p>
            <a:pPr algn="ctr"/>
            <a:r>
              <a:rPr lang="tr-T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(%8)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1BD3AC32-1927-45D3-9189-35B073F49029}"/>
              </a:ext>
            </a:extLst>
          </p:cNvPr>
          <p:cNvSpPr txBox="1"/>
          <p:nvPr/>
        </p:nvSpPr>
        <p:spPr>
          <a:xfrm>
            <a:off x="1302936" y="9557737"/>
            <a:ext cx="3782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Kaynak: USGS, 2025 Eş </a:t>
            </a:r>
            <a:r>
              <a:rPr lang="tr-TR" dirty="0" err="1"/>
              <a:t>kalsine</a:t>
            </a:r>
            <a:r>
              <a:rPr lang="tr-TR" dirty="0"/>
              <a:t> ağırlığı. </a:t>
            </a: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08CE1AED-12FF-4AA2-BF51-1B55DF27674A}"/>
              </a:ext>
            </a:extLst>
          </p:cNvPr>
          <p:cNvSpPr/>
          <p:nvPr/>
        </p:nvSpPr>
        <p:spPr>
          <a:xfrm>
            <a:off x="10572620" y="1930009"/>
            <a:ext cx="829772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500" kern="0" spc="-8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tahmini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500" kern="0" spc="-8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Boksitin yaklaşık %70’ini Gine, Avustralya ve Çin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500" kern="0" spc="-8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Alüminanın yaklaşık %80’ini Çin, Avustralya, Brezilya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500" kern="0" spc="-8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Alüminyumun yaklaşık %70’ini Çin, Hindistan, Rusya üretti.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6CC8BDC-8678-4A34-9A49-9125359E08E9}"/>
              </a:ext>
            </a:extLst>
          </p:cNvPr>
          <p:cNvSpPr txBox="1"/>
          <p:nvPr/>
        </p:nvSpPr>
        <p:spPr>
          <a:xfrm>
            <a:off x="2055364" y="4149864"/>
            <a:ext cx="54152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Alümina Üretimi (2024 tahmini, ton)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F592215C-D2A5-44B9-B687-0E7566D636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89522" y="4579464"/>
            <a:ext cx="6581827" cy="4643700"/>
          </a:xfrm>
          <a:prstGeom prst="rect">
            <a:avLst/>
          </a:prstGeom>
        </p:spPr>
      </p:pic>
      <p:sp>
        <p:nvSpPr>
          <p:cNvPr id="29" name="Metin kutusu 28">
            <a:extLst>
              <a:ext uri="{FF2B5EF4-FFF2-40B4-BE49-F238E27FC236}">
                <a16:creationId xmlns:a16="http://schemas.microsoft.com/office/drawing/2014/main" id="{B2731B88-A64B-488C-AF22-39CCA5F40B0F}"/>
              </a:ext>
            </a:extLst>
          </p:cNvPr>
          <p:cNvSpPr txBox="1"/>
          <p:nvPr/>
        </p:nvSpPr>
        <p:spPr>
          <a:xfrm>
            <a:off x="14304547" y="6758692"/>
            <a:ext cx="15664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 milyon </a:t>
            </a:r>
          </a:p>
          <a:p>
            <a:pPr algn="ctr"/>
            <a:r>
              <a:rPr lang="tr-T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(%60)</a:t>
            </a:r>
          </a:p>
        </p:txBody>
      </p:sp>
      <p:sp>
        <p:nvSpPr>
          <p:cNvPr id="35" name="Dikdörtgen 34">
            <a:extLst>
              <a:ext uri="{FF2B5EF4-FFF2-40B4-BE49-F238E27FC236}">
                <a16:creationId xmlns:a16="http://schemas.microsoft.com/office/drawing/2014/main" id="{52AFF43F-C341-431A-9EEB-FDE39E8E4B35}"/>
              </a:ext>
            </a:extLst>
          </p:cNvPr>
          <p:cNvSpPr/>
          <p:nvPr/>
        </p:nvSpPr>
        <p:spPr>
          <a:xfrm>
            <a:off x="2129223" y="1831229"/>
            <a:ext cx="4213013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500" kern="0" spc="-8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tahmini üretim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500" kern="0" spc="-8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Boksit </a:t>
            </a:r>
            <a:r>
              <a:rPr lang="tr-TR" sz="2500" kern="0" spc="-8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tr-TR" sz="2500" kern="0" spc="-8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 milyon ton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500" kern="0" spc="-8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Alümina </a:t>
            </a:r>
            <a:r>
              <a:rPr lang="tr-TR" sz="2500" kern="0" spc="-8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tr-TR" sz="2500" kern="0" spc="-8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142 milyon ton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500" kern="0" spc="-8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Alüminyum </a:t>
            </a:r>
            <a:r>
              <a:rPr lang="tr-TR" sz="2500" kern="0" spc="-8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tr-TR" sz="2500" kern="0" spc="-8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milyon ton</a:t>
            </a:r>
          </a:p>
        </p:txBody>
      </p: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E9CDB5DC-EA42-4769-BC28-7B54B6A30AF2}"/>
              </a:ext>
            </a:extLst>
          </p:cNvPr>
          <p:cNvSpPr txBox="1"/>
          <p:nvPr/>
        </p:nvSpPr>
        <p:spPr>
          <a:xfrm>
            <a:off x="11459166" y="9673221"/>
            <a:ext cx="2047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Kaynak: USGS, 2025</a:t>
            </a:r>
          </a:p>
        </p:txBody>
      </p:sp>
    </p:spTree>
    <p:extLst>
      <p:ext uri="{BB962C8B-B14F-4D97-AF65-F5344CB8AC3E}">
        <p14:creationId xmlns:p14="http://schemas.microsoft.com/office/powerpoint/2010/main" val="1710332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şlık 1">
            <a:extLst>
              <a:ext uri="{FF2B5EF4-FFF2-40B4-BE49-F238E27FC236}">
                <a16:creationId xmlns:a16="http://schemas.microsoft.com/office/drawing/2014/main" id="{92CDCE95-A4FF-4AC9-AD06-6652DCF044BB}"/>
              </a:ext>
            </a:extLst>
          </p:cNvPr>
          <p:cNvSpPr txBox="1">
            <a:spLocks/>
          </p:cNvSpPr>
          <p:nvPr/>
        </p:nvSpPr>
        <p:spPr>
          <a:xfrm>
            <a:off x="908692" y="598223"/>
            <a:ext cx="17338569" cy="101502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tr-TR" sz="5750" b="1" kern="0" spc="10" dirty="0">
                <a:solidFill>
                  <a:srgbClr val="0055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Dünya </a:t>
            </a:r>
            <a:r>
              <a:rPr lang="en-US" sz="5750" b="1" kern="0" spc="10" dirty="0">
                <a:solidFill>
                  <a:srgbClr val="0055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Alüminyum İhracatı</a:t>
            </a:r>
            <a:r>
              <a:rPr lang="tr-TR" sz="5750" b="1" kern="0" spc="10" dirty="0">
                <a:solidFill>
                  <a:srgbClr val="0055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2051050" y="10620671"/>
            <a:ext cx="10051344" cy="3694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801" dirty="0"/>
              <a:t>Kaynak: </a:t>
            </a:r>
            <a:r>
              <a:rPr lang="tr-TR" sz="1801" dirty="0" err="1"/>
              <a:t>Trademap</a:t>
            </a:r>
            <a:r>
              <a:rPr lang="tr-TR" sz="1801" dirty="0"/>
              <a:t>,  GTİP 76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354694" y="1880438"/>
            <a:ext cx="1107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700" dirty="0">
                <a:solidFill>
                  <a:srgbClr val="005C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Milyar</a:t>
            </a:r>
          </a:p>
          <a:p>
            <a:r>
              <a:rPr lang="tr-TR" sz="2700" dirty="0">
                <a:solidFill>
                  <a:srgbClr val="005C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usd</a:t>
            </a:r>
          </a:p>
        </p:txBody>
      </p:sp>
      <p:sp>
        <p:nvSpPr>
          <p:cNvPr id="17" name="Slayt Numarası Yer Tutucusu 1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x-none" smtClean="0"/>
              <a:pPr/>
              <a:t>4</a:t>
            </a:fld>
            <a:endParaRPr lang="x-none" dirty="0">
              <a:latin typeface="Helvetica" pitchFamily="2" charset="0"/>
            </a:endParaRPr>
          </a:p>
        </p:txBody>
      </p:sp>
      <p:graphicFrame>
        <p:nvGraphicFramePr>
          <p:cNvPr id="7" name="Grafik 6">
            <a:extLst>
              <a:ext uri="{FF2B5EF4-FFF2-40B4-BE49-F238E27FC236}">
                <a16:creationId xmlns:a16="http://schemas.microsoft.com/office/drawing/2014/main" id="{B1785967-C3B5-4D7A-8D34-A2F4196E08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3352214"/>
              </p:ext>
            </p:extLst>
          </p:nvPr>
        </p:nvGraphicFramePr>
        <p:xfrm>
          <a:off x="922220" y="2005687"/>
          <a:ext cx="18372766" cy="9007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1147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1">
            <a:extLst>
              <a:ext uri="{FF2B5EF4-FFF2-40B4-BE49-F238E27FC236}">
                <a16:creationId xmlns:a16="http://schemas.microsoft.com/office/drawing/2014/main" id="{92CDCE95-A4FF-4AC9-AD06-6652DCF044BB}"/>
              </a:ext>
            </a:extLst>
          </p:cNvPr>
          <p:cNvSpPr txBox="1">
            <a:spLocks/>
          </p:cNvSpPr>
          <p:nvPr/>
        </p:nvSpPr>
        <p:spPr>
          <a:xfrm>
            <a:off x="908692" y="598223"/>
            <a:ext cx="17338569" cy="101502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tr-TR" sz="5750" b="1" kern="0" spc="10" dirty="0">
                <a:solidFill>
                  <a:srgbClr val="0055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Dünya Alüminyum İhracatı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2127250" y="10450016"/>
            <a:ext cx="10051344" cy="7014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979" dirty="0"/>
              <a:t>Kaynak: </a:t>
            </a:r>
            <a:r>
              <a:rPr lang="tr-TR" sz="1979" dirty="0" err="1"/>
              <a:t>Trademap</a:t>
            </a:r>
            <a:r>
              <a:rPr lang="tr-TR" sz="1979" dirty="0"/>
              <a:t>, GTİP 76</a:t>
            </a:r>
          </a:p>
          <a:p>
            <a:endParaRPr lang="tr-TR" sz="1979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450850" y="2108375"/>
            <a:ext cx="7362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Dünya alüminyum ihracatçıları (milyar usd) 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10371519" y="2074176"/>
            <a:ext cx="69862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Ürün gruplarına dünya alüminyum ihracatı </a:t>
            </a:r>
          </a:p>
          <a:p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(milyar usd, 2024) 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x-none" smtClean="0"/>
              <a:pPr/>
              <a:t>5</a:t>
            </a:fld>
            <a:endParaRPr lang="x-none" dirty="0">
              <a:latin typeface="Helvetica" pitchFamily="2" charset="0"/>
            </a:endParaRPr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6D61CBE6-4B44-4724-9EA1-B1558D5D34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229834"/>
              </p:ext>
            </p:extLst>
          </p:nvPr>
        </p:nvGraphicFramePr>
        <p:xfrm>
          <a:off x="284345" y="3575228"/>
          <a:ext cx="9259207" cy="4912803"/>
        </p:xfrm>
        <a:graphic>
          <a:graphicData uri="http://schemas.openxmlformats.org/drawingml/2006/table">
            <a:tbl>
              <a:tblPr/>
              <a:tblGrid>
                <a:gridCol w="698235">
                  <a:extLst>
                    <a:ext uri="{9D8B030D-6E8A-4147-A177-3AD203B41FA5}">
                      <a16:colId xmlns:a16="http://schemas.microsoft.com/office/drawing/2014/main" val="445912836"/>
                    </a:ext>
                  </a:extLst>
                </a:gridCol>
                <a:gridCol w="1457187">
                  <a:extLst>
                    <a:ext uri="{9D8B030D-6E8A-4147-A177-3AD203B41FA5}">
                      <a16:colId xmlns:a16="http://schemas.microsoft.com/office/drawing/2014/main" val="1264679272"/>
                    </a:ext>
                  </a:extLst>
                </a:gridCol>
                <a:gridCol w="1183964">
                  <a:extLst>
                    <a:ext uri="{9D8B030D-6E8A-4147-A177-3AD203B41FA5}">
                      <a16:colId xmlns:a16="http://schemas.microsoft.com/office/drawing/2014/main" val="36449174"/>
                    </a:ext>
                  </a:extLst>
                </a:gridCol>
                <a:gridCol w="1092890">
                  <a:extLst>
                    <a:ext uri="{9D8B030D-6E8A-4147-A177-3AD203B41FA5}">
                      <a16:colId xmlns:a16="http://schemas.microsoft.com/office/drawing/2014/main" val="3449357336"/>
                    </a:ext>
                  </a:extLst>
                </a:gridCol>
                <a:gridCol w="1001816">
                  <a:extLst>
                    <a:ext uri="{9D8B030D-6E8A-4147-A177-3AD203B41FA5}">
                      <a16:colId xmlns:a16="http://schemas.microsoft.com/office/drawing/2014/main" val="373292815"/>
                    </a:ext>
                  </a:extLst>
                </a:gridCol>
                <a:gridCol w="1001816">
                  <a:extLst>
                    <a:ext uri="{9D8B030D-6E8A-4147-A177-3AD203B41FA5}">
                      <a16:colId xmlns:a16="http://schemas.microsoft.com/office/drawing/2014/main" val="372520569"/>
                    </a:ext>
                  </a:extLst>
                </a:gridCol>
                <a:gridCol w="1183964">
                  <a:extLst>
                    <a:ext uri="{9D8B030D-6E8A-4147-A177-3AD203B41FA5}">
                      <a16:colId xmlns:a16="http://schemas.microsoft.com/office/drawing/2014/main" val="340265659"/>
                    </a:ext>
                  </a:extLst>
                </a:gridCol>
                <a:gridCol w="1639335">
                  <a:extLst>
                    <a:ext uri="{9D8B030D-6E8A-4147-A177-3AD203B41FA5}">
                      <a16:colId xmlns:a16="http://schemas.microsoft.com/office/drawing/2014/main" val="1087522306"/>
                    </a:ext>
                  </a:extLst>
                </a:gridCol>
              </a:tblGrid>
              <a:tr h="1021674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2024 </a:t>
                      </a:r>
                    </a:p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Pay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2023-24 </a:t>
                      </a:r>
                    </a:p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Değişim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822993"/>
                  </a:ext>
                </a:extLst>
              </a:tr>
              <a:tr h="353739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Dünya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1607105"/>
                  </a:ext>
                </a:extLst>
              </a:tr>
              <a:tr h="353739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Çin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465317"/>
                  </a:ext>
                </a:extLst>
              </a:tr>
              <a:tr h="353739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Almanya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3514696"/>
                  </a:ext>
                </a:extLst>
              </a:tr>
              <a:tr h="353739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930220"/>
                  </a:ext>
                </a:extLst>
              </a:tr>
              <a:tr h="353739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Kanada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3917551"/>
                  </a:ext>
                </a:extLst>
              </a:tr>
              <a:tr h="353739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İtalya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7559936"/>
                  </a:ext>
                </a:extLst>
              </a:tr>
              <a:tr h="353739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059198"/>
                  </a:ext>
                </a:extLst>
              </a:tr>
              <a:tr h="353739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Rusya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161205"/>
                  </a:ext>
                </a:extLst>
              </a:tr>
              <a:tr h="353739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Hindistan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6626785"/>
                  </a:ext>
                </a:extLst>
              </a:tr>
              <a:tr h="353739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Fransa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685283"/>
                  </a:ext>
                </a:extLst>
              </a:tr>
              <a:tr h="353739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Hollanda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5889032"/>
                  </a:ext>
                </a:extLst>
              </a:tr>
            </a:tbl>
          </a:graphicData>
        </a:graphic>
      </p:graphicFrame>
      <p:pic>
        <p:nvPicPr>
          <p:cNvPr id="6" name="Resim 5">
            <a:extLst>
              <a:ext uri="{FF2B5EF4-FFF2-40B4-BE49-F238E27FC236}">
                <a16:creationId xmlns:a16="http://schemas.microsoft.com/office/drawing/2014/main" id="{49648A9C-2D45-4741-8716-73B0FA0DF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2050" y="3444875"/>
            <a:ext cx="9631601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53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1">
            <a:extLst>
              <a:ext uri="{FF2B5EF4-FFF2-40B4-BE49-F238E27FC236}">
                <a16:creationId xmlns:a16="http://schemas.microsoft.com/office/drawing/2014/main" id="{92CDCE95-A4FF-4AC9-AD06-6652DCF044BB}"/>
              </a:ext>
            </a:extLst>
          </p:cNvPr>
          <p:cNvSpPr txBox="1">
            <a:spLocks/>
          </p:cNvSpPr>
          <p:nvPr/>
        </p:nvSpPr>
        <p:spPr>
          <a:xfrm>
            <a:off x="908692" y="598223"/>
            <a:ext cx="17338569" cy="101502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tr-TR" sz="5750" b="1" kern="0" spc="10" dirty="0">
                <a:solidFill>
                  <a:srgbClr val="0055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Dünya Alüminyum İhracatı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908692" y="3337308"/>
            <a:ext cx="677775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latin typeface="Arial" panose="020B0604020202020204" pitchFamily="34" charset="0"/>
                <a:cs typeface="Arial" panose="020B0604020202020204" pitchFamily="34" charset="0"/>
              </a:rPr>
              <a:t>Ülkelere Göre İşlenmemiş Alüminyum İhracatı </a:t>
            </a:r>
          </a:p>
          <a:p>
            <a:r>
              <a:rPr lang="tr-TR" sz="2500" dirty="0">
                <a:latin typeface="Arial" panose="020B0604020202020204" pitchFamily="34" charset="0"/>
                <a:cs typeface="Arial" panose="020B0604020202020204" pitchFamily="34" charset="0"/>
              </a:rPr>
              <a:t>(2024, milyar usd)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x-none" smtClean="0"/>
              <a:pPr/>
              <a:t>6</a:t>
            </a:fld>
            <a:endParaRPr lang="x-none" dirty="0">
              <a:latin typeface="Helvetica" pitchFamily="2" charset="0"/>
            </a:endParaRP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9DBD7AD9-882A-4DA2-B487-A91878AC25A2}"/>
              </a:ext>
            </a:extLst>
          </p:cNvPr>
          <p:cNvSpPr/>
          <p:nvPr/>
        </p:nvSpPr>
        <p:spPr>
          <a:xfrm>
            <a:off x="1822450" y="10528633"/>
            <a:ext cx="4426059" cy="701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979" dirty="0"/>
              <a:t>Kaynak: </a:t>
            </a:r>
            <a:r>
              <a:rPr lang="tr-TR" sz="1979" dirty="0" err="1"/>
              <a:t>Trademap</a:t>
            </a:r>
            <a:endParaRPr lang="tr-TR" sz="1979" dirty="0"/>
          </a:p>
          <a:p>
            <a:endParaRPr lang="tr-TR" sz="1979" dirty="0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CB5DE4F0-CD62-4720-AA4C-C0D0CFA0409B}"/>
              </a:ext>
            </a:extLst>
          </p:cNvPr>
          <p:cNvSpPr/>
          <p:nvPr/>
        </p:nvSpPr>
        <p:spPr>
          <a:xfrm>
            <a:off x="10298363" y="3337308"/>
            <a:ext cx="593938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500" dirty="0">
                <a:latin typeface="Arial" panose="020B0604020202020204" pitchFamily="34" charset="0"/>
                <a:cs typeface="Arial" panose="020B0604020202020204" pitchFamily="34" charset="0"/>
              </a:rPr>
              <a:t>Ülkelere Göre Hurda Alüminyum İhracatı</a:t>
            </a:r>
          </a:p>
          <a:p>
            <a:r>
              <a:rPr lang="tr-TR" sz="2500" dirty="0">
                <a:latin typeface="Arial" panose="020B0604020202020204" pitchFamily="34" charset="0"/>
                <a:cs typeface="Arial" panose="020B0604020202020204" pitchFamily="34" charset="0"/>
              </a:rPr>
              <a:t>(2024, milyon usd)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BB57C79-6812-40BB-951C-580CFEAE7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0" y="4331147"/>
            <a:ext cx="8688985" cy="5634534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C70A9A2E-EDFE-4BC9-B50E-60498BB05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8363" y="4331147"/>
            <a:ext cx="8688985" cy="5634534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986DD1A2-AA4C-4438-B2AD-F6DC8CF8CCB7}"/>
              </a:ext>
            </a:extLst>
          </p:cNvPr>
          <p:cNvSpPr txBox="1"/>
          <p:nvPr/>
        </p:nvSpPr>
        <p:spPr>
          <a:xfrm>
            <a:off x="603250" y="1765560"/>
            <a:ext cx="853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500" dirty="0">
                <a:latin typeface="Arial" panose="020B0604020202020204" pitchFamily="34" charset="0"/>
                <a:cs typeface="Arial" panose="020B0604020202020204" pitchFamily="34" charset="0"/>
              </a:rPr>
              <a:t>Küresel alüminyum ihracatının yaklaşık %30’unu işlememiş alüminyum oluşturmaktadır. (73,2 milyar usd)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15AB9652-E494-4752-9D76-983E3795C712}"/>
              </a:ext>
            </a:extLst>
          </p:cNvPr>
          <p:cNvSpPr txBox="1"/>
          <p:nvPr/>
        </p:nvSpPr>
        <p:spPr>
          <a:xfrm>
            <a:off x="10298363" y="1666619"/>
            <a:ext cx="77568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500" dirty="0">
                <a:latin typeface="Arial" panose="020B0604020202020204" pitchFamily="34" charset="0"/>
                <a:cs typeface="Arial" panose="020B0604020202020204" pitchFamily="34" charset="0"/>
              </a:rPr>
              <a:t>Hammadde güvenliği ve düşük karbon salımı sebepleriyle hurda alüminyuma talep artmaktadır.</a:t>
            </a:r>
          </a:p>
          <a:p>
            <a:r>
              <a:rPr lang="tr-TR" sz="2500" dirty="0">
                <a:latin typeface="Arial" panose="020B0604020202020204" pitchFamily="34" charset="0"/>
                <a:cs typeface="Arial" panose="020B0604020202020204" pitchFamily="34" charset="0"/>
              </a:rPr>
              <a:t>    (2024 dünya hurda ihracatı 23,4 milyar usd)</a:t>
            </a:r>
          </a:p>
        </p:txBody>
      </p:sp>
    </p:spTree>
    <p:extLst>
      <p:ext uri="{BB962C8B-B14F-4D97-AF65-F5344CB8AC3E}">
        <p14:creationId xmlns:p14="http://schemas.microsoft.com/office/powerpoint/2010/main" val="3917954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1">
            <a:extLst>
              <a:ext uri="{FF2B5EF4-FFF2-40B4-BE49-F238E27FC236}">
                <a16:creationId xmlns:a16="http://schemas.microsoft.com/office/drawing/2014/main" id="{92CDCE95-A4FF-4AC9-AD06-6652DCF044BB}"/>
              </a:ext>
            </a:extLst>
          </p:cNvPr>
          <p:cNvSpPr txBox="1">
            <a:spLocks/>
          </p:cNvSpPr>
          <p:nvPr/>
        </p:nvSpPr>
        <p:spPr>
          <a:xfrm>
            <a:off x="908692" y="598223"/>
            <a:ext cx="17338569" cy="101502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tr-TR" sz="5750" b="1" kern="0" spc="10" dirty="0">
                <a:solidFill>
                  <a:srgbClr val="0055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Türkiye’nin Alüminyum İhracatı </a:t>
            </a:r>
          </a:p>
        </p:txBody>
      </p:sp>
      <p:sp>
        <p:nvSpPr>
          <p:cNvPr id="31" name="Dikdörtgen 30"/>
          <p:cNvSpPr/>
          <p:nvPr/>
        </p:nvSpPr>
        <p:spPr>
          <a:xfrm>
            <a:off x="1945296" y="10521541"/>
            <a:ext cx="11817204" cy="422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144" dirty="0"/>
              <a:t>Kaynak: </a:t>
            </a:r>
            <a:r>
              <a:rPr lang="tr-TR" sz="2144" dirty="0" err="1"/>
              <a:t>Trademap</a:t>
            </a:r>
            <a:r>
              <a:rPr lang="tr-TR" sz="2144" dirty="0"/>
              <a:t>, 76 GTİP</a:t>
            </a:r>
          </a:p>
        </p:txBody>
      </p:sp>
      <p:sp>
        <p:nvSpPr>
          <p:cNvPr id="33" name="Metin kutusu 32"/>
          <p:cNvSpPr txBox="1"/>
          <p:nvPr/>
        </p:nvSpPr>
        <p:spPr>
          <a:xfrm>
            <a:off x="679451" y="2447242"/>
            <a:ext cx="5257799" cy="6487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463" dirty="0">
                <a:latin typeface="Arial" panose="020B0604020202020204" pitchFamily="34" charset="0"/>
                <a:cs typeface="Arial" panose="020B0604020202020204" pitchFamily="34" charset="0"/>
              </a:rPr>
              <a:t>Türkiye’nin toplam alüminyum ihracatı</a:t>
            </a:r>
          </a:p>
          <a:p>
            <a:pPr marL="565442" indent="-415548">
              <a:buSzPct val="100000"/>
              <a:buFont typeface="Arial" panose="020B0604020202020204" pitchFamily="34" charset="0"/>
              <a:buChar char="●"/>
            </a:pPr>
            <a:endParaRPr lang="tr-TR" sz="346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5442" indent="-415548">
              <a:buSzPct val="100000"/>
              <a:buFont typeface="Arial" panose="020B0604020202020204" pitchFamily="34" charset="0"/>
              <a:buChar char="●"/>
            </a:pPr>
            <a:r>
              <a:rPr lang="tr-TR" sz="3463" dirty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tr-TR" sz="3463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tr-TR" sz="3463" dirty="0">
                <a:latin typeface="Arial" panose="020B0604020202020204" pitchFamily="34" charset="0"/>
                <a:cs typeface="Arial" panose="020B0604020202020204" pitchFamily="34" charset="0"/>
              </a:rPr>
              <a:t> 5,2 milyar usd</a:t>
            </a:r>
          </a:p>
          <a:p>
            <a:pPr marL="565442" indent="-415548">
              <a:buSzPct val="100000"/>
              <a:buFont typeface="Arial" panose="020B0604020202020204" pitchFamily="34" charset="0"/>
              <a:buChar char="●"/>
            </a:pPr>
            <a:endParaRPr lang="tr-TR" sz="346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5442" indent="-415548">
              <a:buSzPct val="100000"/>
              <a:buFont typeface="Arial" panose="020B0604020202020204" pitchFamily="34" charset="0"/>
              <a:buChar char="●"/>
            </a:pPr>
            <a:r>
              <a:rPr lang="tr-TR" sz="3463" dirty="0">
                <a:latin typeface="Arial" panose="020B0604020202020204" pitchFamily="34" charset="0"/>
                <a:cs typeface="Arial" panose="020B0604020202020204" pitchFamily="34" charset="0"/>
              </a:rPr>
              <a:t>Dünyadaki payı %2,1</a:t>
            </a:r>
          </a:p>
          <a:p>
            <a:pPr marL="565442" indent="-415548">
              <a:buSzPct val="100000"/>
              <a:buFont typeface="Arial" panose="020B0604020202020204" pitchFamily="34" charset="0"/>
              <a:buChar char="●"/>
            </a:pPr>
            <a:endParaRPr lang="tr-TR" sz="346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5442" indent="-415548">
              <a:buSzPct val="100000"/>
              <a:buFont typeface="Arial" panose="020B0604020202020204" pitchFamily="34" charset="0"/>
              <a:buChar char="●"/>
            </a:pPr>
            <a:r>
              <a:rPr lang="tr-TR" sz="3463" dirty="0">
                <a:latin typeface="Arial" panose="020B0604020202020204" pitchFamily="34" charset="0"/>
                <a:cs typeface="Arial" panose="020B0604020202020204" pitchFamily="34" charset="0"/>
              </a:rPr>
              <a:t>%33’ünü çubuk ve profil oluşturmaktadır. (1,7 milyar usd)</a:t>
            </a:r>
          </a:p>
          <a:p>
            <a:endParaRPr lang="tr-TR" sz="346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34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İçerik Yer Tutucusu 3"/>
          <p:cNvSpPr>
            <a:spLocks noGrp="1"/>
          </p:cNvSpPr>
          <p:nvPr/>
        </p:nvSpPr>
        <p:spPr>
          <a:xfrm>
            <a:off x="6313954" y="2461986"/>
            <a:ext cx="11947010" cy="4567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r-TR" sz="2968" dirty="0">
                <a:latin typeface="Arial" panose="020B0604020202020204" pitchFamily="34" charset="0"/>
                <a:cs typeface="Arial" panose="020B0604020202020204" pitchFamily="34" charset="0"/>
              </a:rPr>
              <a:t>Türkiye’nin ürün gruplarına göre alüminyum ihracatı (milyon usd, 2024)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x-none" smtClean="0"/>
              <a:pPr/>
              <a:t>7</a:t>
            </a:fld>
            <a:endParaRPr lang="x-none" dirty="0">
              <a:latin typeface="Helvetica" pitchFamily="2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8F0098D-7CC3-4144-BAF4-5A5212E03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050" y="3200383"/>
            <a:ext cx="12738597" cy="611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49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CDCE95-A4FF-4AC9-AD06-6652DCF044BB}"/>
              </a:ext>
            </a:extLst>
          </p:cNvPr>
          <p:cNvSpPr txBox="1">
            <a:spLocks/>
          </p:cNvSpPr>
          <p:nvPr/>
        </p:nvSpPr>
        <p:spPr>
          <a:xfrm>
            <a:off x="908692" y="598223"/>
            <a:ext cx="17338569" cy="101502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just" rtl="0"/>
            <a:r>
              <a:rPr lang="tr-TR" sz="5750" b="1" kern="0" spc="10" dirty="0">
                <a:solidFill>
                  <a:srgbClr val="0055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Türkiye’nin Alüminyum İhracatı</a:t>
            </a:r>
            <a:r>
              <a:rPr lang="en-US" sz="5750" b="1" kern="0" spc="10" dirty="0">
                <a:solidFill>
                  <a:srgbClr val="0055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5750" b="1" kern="0" spc="10" dirty="0">
              <a:solidFill>
                <a:srgbClr val="0055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İçerik Yer Tutucusu 3"/>
          <p:cNvSpPr>
            <a:spLocks noGrp="1"/>
          </p:cNvSpPr>
          <p:nvPr/>
        </p:nvSpPr>
        <p:spPr>
          <a:xfrm>
            <a:off x="1212850" y="2037361"/>
            <a:ext cx="18093690" cy="4567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968" dirty="0">
                <a:latin typeface="Arial" panose="020B0604020202020204" pitchFamily="34" charset="0"/>
                <a:cs typeface="Arial" panose="020B0604020202020204" pitchFamily="34" charset="0"/>
              </a:rPr>
              <a:t>Ülkelere göre Türkiye’nin alüminyum ihracatı (milyon usd, 2024)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algn="just"/>
            <a:fld id="{B6F15528-21DE-4FAA-801E-634DDDAF4B2B}" type="slidenum">
              <a:rPr lang="x-none" smtClean="0"/>
              <a:pPr algn="just"/>
              <a:t>8</a:t>
            </a:fld>
            <a:endParaRPr lang="x-none" dirty="0">
              <a:latin typeface="Helvetica" pitchFamily="2" charset="0"/>
            </a:endParaRP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C80C0DEA-EAE9-4A73-AFDC-7059E65D7538}"/>
              </a:ext>
            </a:extLst>
          </p:cNvPr>
          <p:cNvSpPr/>
          <p:nvPr/>
        </p:nvSpPr>
        <p:spPr>
          <a:xfrm>
            <a:off x="2051050" y="10521541"/>
            <a:ext cx="11817204" cy="422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144" dirty="0"/>
              <a:t>Kaynak: </a:t>
            </a:r>
            <a:r>
              <a:rPr lang="tr-TR" sz="2144" dirty="0" err="1"/>
              <a:t>Trademap</a:t>
            </a:r>
            <a:r>
              <a:rPr lang="tr-TR" sz="2144" dirty="0"/>
              <a:t>, 76 GTİP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D1DC4DA-3739-42F7-B25C-FEF5868A9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850" y="2494089"/>
            <a:ext cx="11207604" cy="729861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4C5D0B85-61DE-476A-8104-2BF7C915B7C1}"/>
              </a:ext>
            </a:extLst>
          </p:cNvPr>
          <p:cNvSpPr/>
          <p:nvPr/>
        </p:nvSpPr>
        <p:spPr>
          <a:xfrm>
            <a:off x="13023850" y="2494089"/>
            <a:ext cx="661301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2024 yılında Türkiye, Avrupa Birliği’ne 3,1 milyar dolarlık alüminyum ihraç etti.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tr-T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Türkiye’nin toplam alüminyum ihracatı içinde Avrupa Birliği’ne yaptığı alüminyum ihracatının payı %59.</a:t>
            </a:r>
          </a:p>
        </p:txBody>
      </p:sp>
    </p:spTree>
    <p:extLst>
      <p:ext uri="{BB962C8B-B14F-4D97-AF65-F5344CB8AC3E}">
        <p14:creationId xmlns:p14="http://schemas.microsoft.com/office/powerpoint/2010/main" val="551810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1">
            <a:extLst>
              <a:ext uri="{FF2B5EF4-FFF2-40B4-BE49-F238E27FC236}">
                <a16:creationId xmlns:a16="http://schemas.microsoft.com/office/drawing/2014/main" id="{92CDCE95-A4FF-4AC9-AD06-6652DCF044BB}"/>
              </a:ext>
            </a:extLst>
          </p:cNvPr>
          <p:cNvSpPr txBox="1">
            <a:spLocks/>
          </p:cNvSpPr>
          <p:nvPr/>
        </p:nvSpPr>
        <p:spPr>
          <a:xfrm>
            <a:off x="908692" y="598223"/>
            <a:ext cx="17338569" cy="101502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tr-TR" sz="5750" b="1" kern="0" spc="10" dirty="0">
                <a:solidFill>
                  <a:srgbClr val="0055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Türkiye’nin Alüminyum İthalatı</a:t>
            </a:r>
          </a:p>
        </p:txBody>
      </p:sp>
      <p:sp>
        <p:nvSpPr>
          <p:cNvPr id="9" name="Dikdörtgen 8"/>
          <p:cNvSpPr/>
          <p:nvPr/>
        </p:nvSpPr>
        <p:spPr>
          <a:xfrm>
            <a:off x="2432050" y="10536893"/>
            <a:ext cx="10052050" cy="3969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979" dirty="0"/>
              <a:t>Kaynak: </a:t>
            </a:r>
            <a:r>
              <a:rPr lang="tr-TR" sz="1979" dirty="0" err="1"/>
              <a:t>Trademap</a:t>
            </a:r>
            <a:r>
              <a:rPr lang="tr-TR" sz="1979" dirty="0"/>
              <a:t>, GTİP 76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009195" y="2326963"/>
            <a:ext cx="5385256" cy="702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463" dirty="0">
                <a:latin typeface="Arial" panose="020B0604020202020204" pitchFamily="34" charset="0"/>
                <a:cs typeface="Arial" panose="020B0604020202020204" pitchFamily="34" charset="0"/>
              </a:rPr>
              <a:t>Türkiye’nin alüminyum ithalatının %64’ünü işlenmemiş alüminyum oluşturmaktadır. </a:t>
            </a:r>
          </a:p>
          <a:p>
            <a:endParaRPr lang="tr-TR" sz="346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3463" dirty="0">
                <a:latin typeface="Arial" panose="020B0604020202020204" pitchFamily="34" charset="0"/>
                <a:cs typeface="Arial" panose="020B0604020202020204" pitchFamily="34" charset="0"/>
              </a:rPr>
              <a:t>Türkiye’nin toplam alüminyum ithalatı</a:t>
            </a:r>
          </a:p>
          <a:p>
            <a:pPr marL="565442" indent="-415548">
              <a:buSzPct val="100000"/>
              <a:buFont typeface="Arial" panose="020B0604020202020204" pitchFamily="34" charset="0"/>
              <a:buChar char="●"/>
            </a:pPr>
            <a:endParaRPr lang="tr-TR" sz="346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5442" indent="-415548">
              <a:buSzPct val="100000"/>
              <a:buFont typeface="Arial" panose="020B0604020202020204" pitchFamily="34" charset="0"/>
              <a:buChar char="●"/>
            </a:pPr>
            <a:r>
              <a:rPr lang="tr-TR" sz="3463" dirty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tr-TR" sz="3463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tr-TR" sz="3463" dirty="0">
                <a:latin typeface="Arial" panose="020B0604020202020204" pitchFamily="34" charset="0"/>
                <a:cs typeface="Arial" panose="020B0604020202020204" pitchFamily="34" charset="0"/>
              </a:rPr>
              <a:t> 6,1 milyar usd</a:t>
            </a:r>
          </a:p>
          <a:p>
            <a:pPr marL="565442" indent="-415548">
              <a:buSzPct val="100000"/>
              <a:buFont typeface="Arial" panose="020B0604020202020204" pitchFamily="34" charset="0"/>
              <a:buChar char="●"/>
            </a:pPr>
            <a:endParaRPr lang="tr-TR" sz="346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5442" indent="-415548">
              <a:buSzPct val="100000"/>
              <a:buFont typeface="Arial" panose="020B0604020202020204" pitchFamily="34" charset="0"/>
              <a:buChar char="●"/>
            </a:pPr>
            <a:r>
              <a:rPr lang="tr-TR" sz="3463" dirty="0">
                <a:latin typeface="Arial" panose="020B0604020202020204" pitchFamily="34" charset="0"/>
                <a:cs typeface="Arial" panose="020B0604020202020204" pitchFamily="34" charset="0"/>
              </a:rPr>
              <a:t>2023-2024 arasında ithalat %2,9 düşmüştür.</a:t>
            </a:r>
          </a:p>
          <a:p>
            <a:endParaRPr lang="tr-TR" sz="34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İçerik Yer Tutucusu 3"/>
          <p:cNvSpPr>
            <a:spLocks noGrp="1"/>
          </p:cNvSpPr>
          <p:nvPr/>
        </p:nvSpPr>
        <p:spPr>
          <a:xfrm>
            <a:off x="8304685" y="1865298"/>
            <a:ext cx="10815165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Türkiye’nin ürünlere göre alüminyum ithalatı (2024, milyon usd)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11118850" y="6948696"/>
            <a:ext cx="2026517" cy="13611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245" b="1" dirty="0">
                <a:solidFill>
                  <a:schemeClr val="bg1"/>
                </a:solidFill>
              </a:rPr>
              <a:t>%72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7794040" y="5617716"/>
            <a:ext cx="1292341" cy="853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947" b="1" dirty="0">
                <a:solidFill>
                  <a:schemeClr val="bg1"/>
                </a:solidFill>
              </a:rPr>
              <a:t>%10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8607839" y="4120557"/>
            <a:ext cx="970137" cy="853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947" b="1" dirty="0">
                <a:solidFill>
                  <a:schemeClr val="bg1"/>
                </a:solidFill>
              </a:rPr>
              <a:t>%8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x-none" smtClean="0"/>
              <a:pPr/>
              <a:t>9</a:t>
            </a:fld>
            <a:endParaRPr lang="x-none" dirty="0">
              <a:latin typeface="Helvetica" pitchFamily="2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EDB82E5-5263-4513-9281-989A73BB6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704" y="2803111"/>
            <a:ext cx="12674145" cy="671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34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16102</TotalTime>
  <Words>1215</Words>
  <Application>Microsoft Office PowerPoint</Application>
  <PresentationFormat>Özel</PresentationFormat>
  <Paragraphs>375</Paragraphs>
  <Slides>16</Slides>
  <Notes>16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2" baseType="lpstr">
      <vt:lpstr>Arial</vt:lpstr>
      <vt:lpstr>Calibri</vt:lpstr>
      <vt:lpstr>Helvetica</vt:lpstr>
      <vt:lpstr>PublicSans-Thin</vt:lpstr>
      <vt:lpstr>Wingdings</vt:lpstr>
      <vt:lpstr>Office Theme</vt:lpstr>
      <vt:lpstr> </vt:lpstr>
      <vt:lpstr>Sunum Planı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Sonuç</vt:lpstr>
      <vt:lpstr>Teşekkürler!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Meral USLU</dc:creator>
  <cp:lastModifiedBy>JTR - Şerife YORULMAZ</cp:lastModifiedBy>
  <cp:revision>2068</cp:revision>
  <cp:lastPrinted>2023-10-01T21:34:24Z</cp:lastPrinted>
  <dcterms:created xsi:type="dcterms:W3CDTF">2020-11-09T09:29:28Z</dcterms:created>
  <dcterms:modified xsi:type="dcterms:W3CDTF">2025-09-15T07:57:31Z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2020-10-29T00:00:00Z</vt:filetime>
  </property>
  <property fmtid="{D5CDD505-2E9C-101B-9397-08002B2CF9AE}" pid="3" name="Creator">
    <vt:lpwstr>Adobe InDesign 16.0 (Macintosh)</vt:lpwstr>
  </property>
  <property fmtid="{D5CDD505-2E9C-101B-9397-08002B2CF9AE}" pid="4" name="LastSaved">
    <vt:filetime>2020-11-09T00:00:00Z</vt:filetime>
  </property>
</Properties>
</file>